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1"/>
  </p:notesMasterIdLst>
  <p:sldIdLst>
    <p:sldId id="414" r:id="rId2"/>
    <p:sldId id="415" r:id="rId3"/>
    <p:sldId id="416" r:id="rId4"/>
    <p:sldId id="419" r:id="rId5"/>
    <p:sldId id="480" r:id="rId6"/>
    <p:sldId id="417" r:id="rId7"/>
    <p:sldId id="520" r:id="rId8"/>
    <p:sldId id="418" r:id="rId9"/>
    <p:sldId id="412" r:id="rId1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6AA"/>
    <a:srgbClr val="7C70B0"/>
    <a:srgbClr val="66FF33"/>
    <a:srgbClr val="009900"/>
    <a:srgbClr val="07408B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5414" y="2246129"/>
            <a:ext cx="9956800" cy="20482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ЦЕННОСТИ ЗДОРОВЬЯ И БЕЗОПАСНОГО ОБРАЗА ЖИЗНИ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15768" y="273050"/>
            <a:ext cx="7952232" cy="5868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здоровом теле здоровый дух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РАБОТА\ФОТО\Мои ученики\SDC118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061" y="846212"/>
            <a:ext cx="3320109" cy="24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1-а\20220414_092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96" y="2841449"/>
            <a:ext cx="3508780" cy="26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83" y="3597102"/>
            <a:ext cx="5733235" cy="278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user\Desktop\ФОТО 1-а\Screenshot_20210912-092458_Chro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4" y="2269811"/>
            <a:ext cx="2061613" cy="32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4987" y="980408"/>
            <a:ext cx="57285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Каждый будущий чемпион знакомится со спортом в раннем детстве. Успех может быть разным: для одного это Кубок мира, для другого – красивый финт в футбольном матче со школьными друзьями. Возможно, и в нашем </a:t>
            </a:r>
            <a:r>
              <a:rPr lang="ru-RU" b="1" dirty="0" smtClean="0"/>
              <a:t>лицее растут </a:t>
            </a:r>
            <a:r>
              <a:rPr lang="ru-RU" b="1" dirty="0"/>
              <a:t>будущие чемпионы!</a:t>
            </a:r>
          </a:p>
        </p:txBody>
      </p:sp>
    </p:spTree>
    <p:extLst>
      <p:ext uri="{BB962C8B-B14F-4D97-AF65-F5344CB8AC3E}">
        <p14:creationId xmlns:p14="http://schemas.microsoft.com/office/powerpoint/2010/main" val="27682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33204" y="404664"/>
            <a:ext cx="8185448" cy="1215008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407408" y="2473653"/>
            <a:ext cx="7395799" cy="116826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Игры на свежем воздухе укрепляют здоровье ребёнка. Активные игры укрепляют иммунитет и помогают меньше простужаться. Поэтому  лицеисты вместе с родителями часто отправляются на природу, где с удовольствием проводят время. А играя дети учатся общаться, взаимодействовать друг с другом, помогать.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user\Desktop\ФОТО 1-а\IMG-20210911-WA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30" y="100484"/>
            <a:ext cx="4071696" cy="22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ОТО 1-а\IMG-20210911-WA0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9520" y="3846475"/>
            <a:ext cx="4241356" cy="2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1-а\IMG-20210911-WA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0" y="374049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1-а\IMG-20210911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08" y="271305"/>
            <a:ext cx="3018869" cy="169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РАБОТА\ФОТО\Новая папка (2)\DSC02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19" y="1500942"/>
            <a:ext cx="2854639" cy="21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4" y="128016"/>
            <a:ext cx="1867930" cy="1867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054" y="3740498"/>
            <a:ext cx="2825994" cy="28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3464" y="-101219"/>
            <a:ext cx="12338304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оторванный от природы, черствеет душой.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НАДОМНИК 2023\IMG-20230923-WA0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9" y="1706254"/>
            <a:ext cx="2787103" cy="37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АДОМНИК 2023\IMG-20230923-WA0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62" y="1663507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РАБОТА\ФОТО\Новая папка (2)\DSC02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58" y="3758022"/>
            <a:ext cx="3755351" cy="281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571" y="828388"/>
            <a:ext cx="2712027" cy="2765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248" y="852585"/>
            <a:ext cx="2601575" cy="27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1" y="3378886"/>
            <a:ext cx="278430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777\Desktop\723a3722-e965-46aa-9103-de8f67f40b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448" y="3378886"/>
            <a:ext cx="3262671" cy="32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5791404" y="151054"/>
            <a:ext cx="6400596" cy="264587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Здоровье-один из важнейших компонентов благополучия и счастья. Крайне важно создавать у ребёнка культ здоровья, показывать всеми средствами красоту физического и психического совершенства.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admin\Downloads\49127270-b1c5-46dd-ac61-f98de86bd2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60855"/>
            <a:ext cx="5451365" cy="306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ownloads\IMG_0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05" y="3497468"/>
            <a:ext cx="4852615" cy="272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57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 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7812" y="877929"/>
            <a:ext cx="4536504" cy="194421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Улица таит много опасностей для жизни. Как уберечь себя от них? Об этом ребята лицея узнают на занятиях кружка дополнительного образования  «ЮИД» Дети изучают правила дорожного движения, знакомятся с дорожными знаками, выполняют практические задания, а так же встречаются с инспектором отдела ГИБДД.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user\Desktop\ШКОЛА ФОТО123\20171031_0851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5134" y="978513"/>
            <a:ext cx="5621210" cy="316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6064" y="108488"/>
            <a:ext cx="78143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Запомните, дети, правила эти</a:t>
            </a:r>
            <a:r>
              <a:rPr lang="ru-RU" dirty="0"/>
              <a:t>.</a:t>
            </a:r>
          </a:p>
        </p:txBody>
      </p:sp>
      <p:pic>
        <p:nvPicPr>
          <p:cNvPr id="5122" name="Picture 2" descr="C:\Users\user\Desktop\ШКОЛА ФОТО123\20171031_0858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9" y="2878966"/>
            <a:ext cx="6391087" cy="35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1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81" y="147909"/>
            <a:ext cx="2962201" cy="3949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94" y="964767"/>
            <a:ext cx="2981325" cy="5133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354" y="4776684"/>
            <a:ext cx="4746056" cy="1976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79" y="4494907"/>
            <a:ext cx="2361751" cy="22584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21582" y="78378"/>
            <a:ext cx="48746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 ЮИД в лицее активно ведет работу по изучению знаний правил дорожного движения. Агитбригада отряда проводит пропаганду соблюдения ПДД и профилактику дорожно-транспортного травматизма.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профилактической деятельности разнообразны.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лицее имеются специальные стенды по проблеме обеспечения безопасности дорожного движения.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09" y="33892"/>
            <a:ext cx="915489" cy="930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8205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12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26382" y="273050"/>
            <a:ext cx="9341618" cy="69159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искр пожар рождается</a:t>
            </a:r>
            <a:r>
              <a:rPr lang="ru-RU" sz="4000" b="1" dirty="0" smtClean="0">
                <a:solidFill>
                  <a:srgbClr val="FF0000"/>
                </a:solidFill>
              </a:rPr>
              <a:t>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4828065"/>
            <a:ext cx="12037313" cy="187220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У нас в лицее ведётся кружок «Юные пожарные» Ребята обучаются мерам пожарной безопасности, умению вести себя в экстремальных ситуациях. Дети знакомятся с профессией пожарного и активно участвуют в проведении профилактических мероприятиях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 descr="C:\Users\user\Desktop\РАБОТА\ФОТО\МЧС 5.11.15г\DSC_0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877841"/>
            <a:ext cx="4093688" cy="27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РАБОТА\ФОТО\МЧС 5.11.15г\DSC_01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0" y="1048130"/>
            <a:ext cx="4367765" cy="289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ФОТО\МЧС 5.11.15г\Новая папка\DSC_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2676050"/>
            <a:ext cx="3831950" cy="25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9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Ekeya\Downloads\IMG_9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4993"/>
            <a:ext cx="10249022" cy="68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3391</TotalTime>
  <Words>277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В здоровом теле здоровый дух</vt:lpstr>
      <vt:lpstr> </vt:lpstr>
      <vt:lpstr>Человек, оторванный от природы, черствеет душой.</vt:lpstr>
      <vt:lpstr>Презентация PowerPoint</vt:lpstr>
      <vt:lpstr> </vt:lpstr>
      <vt:lpstr>Презентация PowerPoint</vt:lpstr>
      <vt:lpstr>От искр пожар рождается.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501</cp:revision>
  <cp:lastPrinted>2023-10-13T09:44:17Z</cp:lastPrinted>
  <dcterms:created xsi:type="dcterms:W3CDTF">2022-03-17T05:42:20Z</dcterms:created>
  <dcterms:modified xsi:type="dcterms:W3CDTF">2023-11-29T05:58:39Z</dcterms:modified>
</cp:coreProperties>
</file>