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0"/>
  </p:notesMasterIdLst>
  <p:sldIdLst>
    <p:sldId id="457" r:id="rId2"/>
    <p:sldId id="468" r:id="rId3"/>
    <p:sldId id="470" r:id="rId4"/>
    <p:sldId id="472" r:id="rId5"/>
    <p:sldId id="471" r:id="rId6"/>
    <p:sldId id="469" r:id="rId7"/>
    <p:sldId id="473" r:id="rId8"/>
    <p:sldId id="475" r:id="rId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6AA"/>
    <a:srgbClr val="7C70B0"/>
    <a:srgbClr val="66FF33"/>
    <a:srgbClr val="009900"/>
    <a:srgbClr val="07408B"/>
    <a:srgbClr val="008000"/>
    <a:srgbClr val="CC3300"/>
    <a:srgbClr val="685AA4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336" y="1968414"/>
            <a:ext cx="10515600" cy="162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УЧЕНИЧЕСКОЕ САМОУПРАВЛЕНИЕ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9" y="100484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0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2464" y="0"/>
            <a:ext cx="10363200" cy="7132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самоуправления 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211" y="928670"/>
            <a:ext cx="11049077" cy="47149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19 октября в лицее проходит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самоуправления», когда старшеклассники берут на себя ответственность за проведение уроков и организацию всего учебно-воспитательного процесса работы лицея.</a:t>
            </a: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218" y="2706624"/>
            <a:ext cx="3818021" cy="38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631" y="2706624"/>
            <a:ext cx="6999193" cy="393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80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48" y="21882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лидера ученического самоуправления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960" y="1585899"/>
            <a:ext cx="11430080" cy="129446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лицее проходят выборы в Лидеры Ученического Самоуправления. Это  является первой ступенькой в общественную</a:t>
            </a:r>
          </a:p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старшей школы.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232" y="2877809"/>
            <a:ext cx="337155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17" y="2892867"/>
            <a:ext cx="3342504" cy="334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878" y="3377862"/>
            <a:ext cx="4380498" cy="247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87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224" y="365125"/>
            <a:ext cx="7275576" cy="83273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ЛИГА ВОЖАТЫХ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4528" y="1101269"/>
            <a:ext cx="7453122" cy="16876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Лига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вожатых» —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мероприятие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обмену опытом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лучшими практиками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вожатского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открытого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вожатых России новой формации.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268" y="2480726"/>
            <a:ext cx="2762269" cy="276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6234" y="3927435"/>
            <a:ext cx="2631245" cy="263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384" y="2833305"/>
            <a:ext cx="6152410" cy="323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0" y="339535"/>
            <a:ext cx="4294908" cy="19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30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04048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«ЧТО? ГДЕ КОГДА?»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8328" y="1493603"/>
            <a:ext cx="8425482" cy="14507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Игра, </a:t>
            </a:r>
            <a:r>
              <a:rPr lang="ru-RU" sz="2400" dirty="0"/>
              <a:t>в которой </a:t>
            </a:r>
            <a:r>
              <a:rPr lang="ru-RU" sz="2400" dirty="0" smtClean="0"/>
              <a:t>команды старшеклассников в течение </a:t>
            </a:r>
            <a:r>
              <a:rPr lang="ru-RU" sz="2400" dirty="0"/>
              <a:t>минуты </a:t>
            </a:r>
            <a:r>
              <a:rPr lang="ru-RU" sz="2400" dirty="0" smtClean="0"/>
              <a:t>ищут </a:t>
            </a:r>
            <a:r>
              <a:rPr lang="ru-RU" sz="2400" dirty="0"/>
              <a:t>ответы </a:t>
            </a:r>
            <a:r>
              <a:rPr lang="ru-RU" sz="2400" dirty="0" smtClean="0"/>
              <a:t>на не простые вопросы. Ежегодна команда лицея продемонстрирует свои знания в различных сферах и науках.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9936" y="2983396"/>
            <a:ext cx="3821649" cy="286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5766" y="3150884"/>
            <a:ext cx="3512040" cy="351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2665901"/>
            <a:ext cx="3429024" cy="342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 t="30078" b="21875"/>
          <a:stretch>
            <a:fillRect/>
          </a:stretch>
        </p:blipFill>
        <p:spPr bwMode="auto">
          <a:xfrm>
            <a:off x="8708644" y="152268"/>
            <a:ext cx="3366050" cy="283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83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021" y="240008"/>
            <a:ext cx="1860843" cy="92867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1619" y="1033272"/>
            <a:ext cx="5524539" cy="26609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Ученическое самоуправление ежегодно принимает участие в Районном этапе игры КВН. </a:t>
            </a:r>
          </a:p>
          <a:p>
            <a:pPr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команды всегда виден творческий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664" y="4148858"/>
            <a:ext cx="6191251" cy="20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/>
          <a:srcRect l="-1" r="34678"/>
          <a:stretch/>
        </p:blipFill>
        <p:spPr bwMode="auto">
          <a:xfrm>
            <a:off x="238467" y="3445437"/>
            <a:ext cx="5403378" cy="279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9091" b="18181"/>
          <a:stretch>
            <a:fillRect/>
          </a:stretch>
        </p:blipFill>
        <p:spPr bwMode="auto">
          <a:xfrm>
            <a:off x="5977128" y="1114412"/>
            <a:ext cx="6082787" cy="24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93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136" y="246253"/>
            <a:ext cx="8964168" cy="90589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«ПОСЫЛКА СОЛДАТУ»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456" y="996697"/>
            <a:ext cx="7972002" cy="232886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акции - это моральная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солдат российской армии и сбор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посылок.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собирали посылки и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сопровождали их рисунками, картинками.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3437" r="22656"/>
          <a:stretch>
            <a:fillRect/>
          </a:stretch>
        </p:blipFill>
        <p:spPr bwMode="auto">
          <a:xfrm>
            <a:off x="137883" y="3330705"/>
            <a:ext cx="3796648" cy="28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3723" y="1215278"/>
            <a:ext cx="3755166" cy="524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9547" y="3487025"/>
            <a:ext cx="4000471" cy="25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16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истории.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памятников.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154" y="3088571"/>
            <a:ext cx="2571768" cy="257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6450" y="3707662"/>
            <a:ext cx="495303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14" y="3088571"/>
            <a:ext cx="4188333" cy="23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09" y="1637065"/>
            <a:ext cx="11620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лицея постоянно шефствуют над памятником и следят за его состоянием. Ребята всегда бережно ухаживают за памятником: осенью убирают листья, весной прошлогоднюю траву и мусор, зимой очищают от снега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8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3391</TotalTime>
  <Words>110</Words>
  <Application>Microsoft Office PowerPoint</Application>
  <PresentationFormat>Широкоэкранный</PresentationFormat>
  <Paragraphs>22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День самоуправления  </vt:lpstr>
      <vt:lpstr>Выборы лидера ученического самоуправления </vt:lpstr>
      <vt:lpstr>ЛИГА ВОЖАТЫХ</vt:lpstr>
      <vt:lpstr>Интеллектуальная игра  «ЧТО? ГДЕ КОГДА?»</vt:lpstr>
      <vt:lpstr>КВН</vt:lpstr>
      <vt:lpstr>АКЦИЯ «ПОСЫЛКА СОЛДАТУ»</vt:lpstr>
      <vt:lpstr>Сохранение истории.  Уборка памятников.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ПК</cp:lastModifiedBy>
  <cp:revision>501</cp:revision>
  <cp:lastPrinted>2023-10-13T09:44:17Z</cp:lastPrinted>
  <dcterms:created xsi:type="dcterms:W3CDTF">2022-03-17T05:42:20Z</dcterms:created>
  <dcterms:modified xsi:type="dcterms:W3CDTF">2023-11-29T05:53:41Z</dcterms:modified>
</cp:coreProperties>
</file>