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6"/>
  </p:notesMasterIdLst>
  <p:sldIdLst>
    <p:sldId id="454" r:id="rId2"/>
    <p:sldId id="455" r:id="rId3"/>
    <p:sldId id="456" r:id="rId4"/>
    <p:sldId id="466" r:id="rId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08B"/>
    <a:srgbClr val="009900"/>
    <a:srgbClr val="66FF33"/>
    <a:srgbClr val="008000"/>
    <a:srgbClr val="3C66AA"/>
    <a:srgbClr val="CC3300"/>
    <a:srgbClr val="685AA4"/>
    <a:srgbClr val="7C70B0"/>
    <a:srgbClr val="003300"/>
    <a:srgbClr val="5B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8" autoAdjust="0"/>
    <p:restoredTop sz="94713" autoAdjust="0"/>
  </p:normalViewPr>
  <p:slideViewPr>
    <p:cSldViewPr snapToGrid="0">
      <p:cViewPr varScale="1">
        <p:scale>
          <a:sx n="67" d="100"/>
          <a:sy n="67" d="100"/>
        </p:scale>
        <p:origin x="80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095" y="2874683"/>
            <a:ext cx="11229975" cy="72560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ПЕДАГОГИЧЕСКИЕ ТЕХНОЛОГИИ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9" y="182715"/>
            <a:ext cx="1700360" cy="17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91205" y="-32703"/>
            <a:ext cx="5125720" cy="34613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en-US" sz="175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ЗДОРОВЬЕСБЕРЕГАЮЩИЕ ТЕХНОЛОГИИ</a:t>
            </a:r>
            <a:r>
              <a:rPr lang="ru-RU" altLang="en-US" sz="1750" dirty="0">
                <a:latin typeface="Times New Roman" panose="02020603050405020304" charset="0"/>
                <a:cs typeface="Times New Roman" panose="02020603050405020304" charset="0"/>
              </a:rPr>
              <a:t> — это комплекс мер по охране и укреплению здоровья детей в образовательном учреждении. К ним относят педагогические, психологические, медицинские программы и подходы, которые обеспечивают безопасный для педагогов и детей учебный процесс. Такие меры формируют базу знаний о здоровье и позитивное отношение к здоровому образу жизни.</a:t>
            </a:r>
          </a:p>
        </p:txBody>
      </p:sp>
      <p:pic>
        <p:nvPicPr>
          <p:cNvPr id="8" name="Изображение 7" descr="IMG_20151121_1453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20" y="124460"/>
            <a:ext cx="2932430" cy="2199640"/>
          </a:xfrm>
          <a:prstGeom prst="rect">
            <a:avLst/>
          </a:prstGeom>
        </p:spPr>
      </p:pic>
      <p:pic>
        <p:nvPicPr>
          <p:cNvPr id="9" name="Изображение 8" descr="IMG_20151121_145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2" y="3811270"/>
            <a:ext cx="3855085" cy="2891790"/>
          </a:xfrm>
          <a:prstGeom prst="rect">
            <a:avLst/>
          </a:prstGeom>
        </p:spPr>
      </p:pic>
      <p:pic>
        <p:nvPicPr>
          <p:cNvPr id="11" name="Изображение 10" descr="IMG_20151121_1452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93" y="4049395"/>
            <a:ext cx="3775710" cy="265366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3291205" y="2550477"/>
            <a:ext cx="5249291" cy="2521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en-US" dirty="0">
                <a:sym typeface="+mn-ea"/>
              </a:rPr>
              <a:t>  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Цель </a:t>
            </a:r>
            <a:r>
              <a:rPr lang="ru-RU" altLang="en-US" sz="178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здоровьесберегающих</a:t>
            </a:r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технологий — обеспечить безопасный учебный процесс, который способствует развитию психологического, социального и физического здоровья ученика.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 descr="16976386724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86" y="74930"/>
            <a:ext cx="2929890" cy="5182235"/>
          </a:xfrm>
          <a:prstGeom prst="rect">
            <a:avLst/>
          </a:prstGeom>
        </p:spPr>
      </p:pic>
      <p:pic>
        <p:nvPicPr>
          <p:cNvPr id="6" name="Изображение 5" descr="16976386724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0000">
            <a:off x="8452990" y="2372041"/>
            <a:ext cx="3648075" cy="21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5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b="28938"/>
          <a:stretch>
            <a:fillRect/>
          </a:stretch>
        </p:blipFill>
        <p:spPr>
          <a:xfrm>
            <a:off x="138430" y="570952"/>
            <a:ext cx="3314446" cy="314117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435" y="3943466"/>
            <a:ext cx="3723403" cy="279286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372" y="570952"/>
            <a:ext cx="2418715" cy="322516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3509391" y="644779"/>
            <a:ext cx="5531485" cy="3702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ставит целью формирование сильного мышления и воспитание творческой личности, подготовленной к решению сложных проблем в различных областях деятельности. Отличие технологии творчества заключается в поиске новых способов решения задач «открытого» типа как нельзя лучше отражает принцип современного образования — «от ученика знающего к ученику умеющему</a:t>
            </a:r>
            <a:r>
              <a:rPr lang="ru-RU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13889" y="-83185"/>
            <a:ext cx="11267440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ТВОРЧЕСТВА</a:t>
            </a:r>
            <a:r>
              <a:rPr lang="ru-RU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" y="3922775"/>
            <a:ext cx="3760353" cy="2820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/>
          <a:stretch/>
        </p:blipFill>
        <p:spPr>
          <a:xfrm>
            <a:off x="4049579" y="3922775"/>
            <a:ext cx="3996061" cy="28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2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КРИТИЧЕСКОГО МЫШЛЕНИЯ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150" y="5194300"/>
            <a:ext cx="11823700" cy="16637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/>
              <a:t>Технология развития критического мышления в полной мере отвечает целям образования на современном этапе. Развивает мыслительные навыки учащихся, необходимые не только в учебе, но и в личной жизни (умения принимать взвешенные решения, работать с информацией, анализировать различные стороны явлений).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 descr="C:\Users\Home\Downloads\IMG_50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" y="1086057"/>
            <a:ext cx="2892108" cy="368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Home\Downloads\IMG_5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846454"/>
            <a:ext cx="2895600" cy="368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Home\Downloads\IMG_500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37" y="2826066"/>
            <a:ext cx="2402682" cy="233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Home\Downloads\IMG_80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57" y="846454"/>
            <a:ext cx="3134043" cy="208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060700" y="1028174"/>
            <a:ext cx="30480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И МЕТОДЫ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 err="1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Бортовой журнал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Перекрестная дискуссия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Зигзаг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Бином фантазии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100" dirty="0" err="1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континиума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Венн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 err="1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rgbClr val="07408B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предсказаний</a:t>
            </a:r>
            <a:endParaRPr lang="ru-RU" sz="2100" dirty="0">
              <a:solidFill>
                <a:srgbClr val="07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23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3254</TotalTime>
  <Words>88</Words>
  <Application>Microsoft Office PowerPoint</Application>
  <PresentationFormat>Широкоэкранный</PresentationFormat>
  <Paragraphs>18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ПРИМЕНЯЕМЫЕ ПЕДАГОГИЧЕСКИЕ ТЕХНОЛОГИИ </vt:lpstr>
      <vt:lpstr>Презентация PowerPoint</vt:lpstr>
      <vt:lpstr>Презентация PowerPoint</vt:lpstr>
      <vt:lpstr>ТЕХНОЛОГИЯ КРИТИЧЕСКОГО МЫШЛЕНИЯ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ПК</cp:lastModifiedBy>
  <cp:revision>481</cp:revision>
  <cp:lastPrinted>2023-10-13T09:44:17Z</cp:lastPrinted>
  <dcterms:created xsi:type="dcterms:W3CDTF">2022-03-17T05:42:20Z</dcterms:created>
  <dcterms:modified xsi:type="dcterms:W3CDTF">2023-11-29T05:30:29Z</dcterms:modified>
</cp:coreProperties>
</file>