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8"/>
  </p:notesMasterIdLst>
  <p:sldIdLst>
    <p:sldId id="357" r:id="rId2"/>
    <p:sldId id="420" r:id="rId3"/>
    <p:sldId id="407" r:id="rId4"/>
    <p:sldId id="265" r:id="rId5"/>
    <p:sldId id="408" r:id="rId6"/>
    <p:sldId id="409" r:id="rId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8" y="0"/>
            <a:ext cx="1867930" cy="18679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8319" y="1867930"/>
            <a:ext cx="8362696" cy="6653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ЛИЦЕЯ                         С РОДИТЕЛЯМИ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9" y="3085346"/>
            <a:ext cx="4139184" cy="3104388"/>
          </a:xfrm>
          <a:prstGeom prst="rect">
            <a:avLst/>
          </a:prstGeom>
        </p:spPr>
      </p:pic>
      <p:pic>
        <p:nvPicPr>
          <p:cNvPr id="7" name="Picture 8" descr="C:\Users\113\Desktop\Связь с род. общесвенностью\20220922_183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69" y="3085346"/>
            <a:ext cx="4471516" cy="31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13\Desktop\Связь с род. общесвенностью\IMG-20231013-WA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02" y="228568"/>
            <a:ext cx="2823245" cy="21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113\Desktop\Связь с род. общесвенностью\IMG_497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4615" y="-11244505"/>
            <a:ext cx="768096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Работа с родителями\DSC01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9" y="1728502"/>
            <a:ext cx="2615912" cy="21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Работа с родителями\DSC023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63" y="1172408"/>
            <a:ext cx="2802266" cy="18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Работа с родителями\DSC02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" y="4793142"/>
            <a:ext cx="2699186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F:\Работа с родителями\DSC049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58" y="4316643"/>
            <a:ext cx="3651383" cy="23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479" y="228569"/>
            <a:ext cx="850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взаимодействия семьи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образовательного учреждения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активное включение родителей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во внеурочную досуговую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сотрудничество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 педагогами.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478" y="3933312"/>
            <a:ext cx="2386160" cy="768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экскурсии по Краснодарскому краю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3216" y="3169904"/>
            <a:ext cx="2386160" cy="768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«Папа, мама, я – спортивная семья»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3535" y="2487007"/>
            <a:ext cx="2386160" cy="768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концерт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9086" y="5908407"/>
            <a:ext cx="2386160" cy="768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«Казачий папа» – образ настоящего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F:\Работа с родителями\DSC049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14" y="4392807"/>
            <a:ext cx="1865392" cy="14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esktop\НАДОМНИК 2023\IMG-20230923-WA0054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75" y="2239600"/>
            <a:ext cx="2708183" cy="20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F:\Работа с родителями\Сканировать1000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11126" r="22554" b="58547"/>
          <a:stretch/>
        </p:blipFill>
        <p:spPr bwMode="auto">
          <a:xfrm>
            <a:off x="9453535" y="3452879"/>
            <a:ext cx="2496009" cy="18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46049-4E2D-4281-BE7C-76A0780B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222" y="103244"/>
            <a:ext cx="9144000" cy="2092401"/>
          </a:xfrm>
        </p:spPr>
        <p:txBody>
          <a:bodyPr>
            <a:noAutofit/>
          </a:bodyPr>
          <a:lstStyle/>
          <a:p>
            <a:pPr marL="342900" marR="65405" lvl="0" indent="-342900" algn="l">
              <a:lnSpc>
                <a:spcPct val="150000"/>
              </a:lnSpc>
              <a:spcBef>
                <a:spcPts val="255"/>
              </a:spcBef>
              <a:spcAft>
                <a:spcPts val="255"/>
              </a:spcAft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3677FF-11C1-461E-BFB1-857BF1CF0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26841" r="-586" b="11276"/>
          <a:stretch/>
        </p:blipFill>
        <p:spPr>
          <a:xfrm>
            <a:off x="1365769" y="3821776"/>
            <a:ext cx="1868204" cy="2610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039012-87BC-4300-8FEC-EA9A5E37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" y="1060024"/>
            <a:ext cx="1879188" cy="2481224"/>
          </a:xfrm>
          <a:prstGeom prst="rect">
            <a:avLst/>
          </a:prstGeom>
        </p:spPr>
      </p:pic>
      <p:pic>
        <p:nvPicPr>
          <p:cNvPr id="9" name="Picture 18" descr="C:\Users\113\Desktop\Связь с род. общесвенностью\IMG_4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21" y="1256928"/>
            <a:ext cx="2238070" cy="30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29530" y="156604"/>
            <a:ext cx="6801822" cy="903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«Профессия моей мамы»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75" y="4190472"/>
            <a:ext cx="3329516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46827" y="3117312"/>
            <a:ext cx="2826611" cy="847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Афипский хладокомбинат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91" y="1060024"/>
            <a:ext cx="33655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1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5318" y="230145"/>
            <a:ext cx="8216072" cy="84908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РОДИТЕЛЬСКИЕ СОБРАНИЯ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5" y="145265"/>
            <a:ext cx="1867930" cy="1867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16" y="3542729"/>
            <a:ext cx="4227672" cy="3170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1" y="3673255"/>
            <a:ext cx="4053637" cy="304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08" y="2749201"/>
            <a:ext cx="3407589" cy="2545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0567327-0B97-47B6-9C34-512177B83E4A}"/>
              </a:ext>
            </a:extLst>
          </p:cNvPr>
          <p:cNvSpPr txBox="1">
            <a:spLocks/>
          </p:cNvSpPr>
          <p:nvPr/>
        </p:nvSpPr>
        <p:spPr>
          <a:xfrm>
            <a:off x="2258568" y="1506517"/>
            <a:ext cx="8770620" cy="1013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Родительское собрание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– наиболее распространённая и эффективная форма взаимодействия с родителями учащихся. Собрание организуется и проводится один раз в месяц. Вариант проведения родительского собрания очень разнообразные. Тематика и методика учитывают возрастные особенности обучающихся, уровень образованности и заинтересованности родителей, цели и задачи воспитания, стоящие перед МАОУ лицей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пгт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Афипского.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30951" y="5381242"/>
            <a:ext cx="3398445" cy="13322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родительских собраний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2F6C9-2CB0-4145-A438-4B713621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014" y="377775"/>
            <a:ext cx="9323306" cy="1325563"/>
          </a:xfrm>
        </p:spPr>
        <p:txBody>
          <a:bodyPr>
            <a:noAutofit/>
          </a:bodyPr>
          <a:lstStyle/>
          <a:p>
            <a:pPr indent="450850" algn="just"/>
            <a:r>
              <a:rPr lang="ru-RU" sz="2800" b="1" i="1" dirty="0" smtClean="0">
                <a:solidFill>
                  <a:srgbClr val="07408B"/>
                </a:solidFill>
                <a:latin typeface="Times New Roman" panose="02020603050405020304" pitchFamily="18" charset="0"/>
              </a:rPr>
              <a:t>Родительский клуб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- это встречи с родителями обучающихся в нетрадиционной обстановке с решением проблем, связанных с воспитанием, обучением и развитием детей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клуба – заинтересовать родителей в обсуждении вопросов воспитания. В ходе работы родительского клуба родители могут обсудить значимые для них темы, узнать новую информацию, поделиться личным опытом, взглянуть на проблемы со стороны. Главное условие успеха таких встреч, дискуссий – добровольность и взаимная заинтересованность.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732838"/>
            <a:ext cx="4105657" cy="307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" y="0"/>
            <a:ext cx="1867930" cy="1867930"/>
          </a:xfrm>
          <a:prstGeom prst="rect">
            <a:avLst/>
          </a:prstGeom>
        </p:spPr>
      </p:pic>
      <p:pic>
        <p:nvPicPr>
          <p:cNvPr id="8" name="Picture 11" descr="C:\Users\113\Desktop\Связь с род. общесвенностью\IMG_4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3" y="4572000"/>
            <a:ext cx="3019069" cy="21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Users\113\Desktop\Связь с род. общесвенностью\IMG_4976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64" y="1867930"/>
            <a:ext cx="3304356" cy="2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27" y="1867930"/>
            <a:ext cx="3469191" cy="26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60734-CE86-43AF-875F-CB5C9056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28" y="126287"/>
            <a:ext cx="9526023" cy="19931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популярная игра, в ходе которой участники должны пройти по специализированному маршруту и выполнить задания. Продвижение по игре возможно только при выполнении заданий.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 возможность участникам через систему заданий, подсказок, помощи отслеживать собственное продвижение, осуществлять рефлексию того, что они делают, а также позволяют участникам с разным уровнем подготовленности включиться в игру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как форма взаимодействия семьи и школы способствует их объедению.   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876424C-BA6C-465A-A378-72D8B0674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3" y="2318541"/>
            <a:ext cx="2406201" cy="423090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" y="0"/>
            <a:ext cx="1867930" cy="1867930"/>
          </a:xfrm>
          <a:prstGeom prst="rect">
            <a:avLst/>
          </a:prstGeom>
        </p:spPr>
      </p:pic>
      <p:pic>
        <p:nvPicPr>
          <p:cNvPr id="6" name="Picture 7" descr="F:\Работа с родителями\DSC02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36" y="4665780"/>
            <a:ext cx="2762772" cy="18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Работа с родителями\DSC023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94" y="2318541"/>
            <a:ext cx="2693441" cy="19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8AEBB94A-3D06-4402-97FC-DF86E225C7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68" y="1942546"/>
            <a:ext cx="2158942" cy="46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53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79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ВЗАИМОДЕЙСТВИЕ ЛИЦЕЯ                         С РОДИТЕЛЯМИ</vt:lpstr>
      <vt:lpstr>Презентация PowerPoint</vt:lpstr>
      <vt:lpstr> </vt:lpstr>
      <vt:lpstr>РОДИТЕЛЬСКИЕ СОБРАНИЯ </vt:lpstr>
      <vt:lpstr>Родительский клуб - это встречи с родителями обучающихся в нетрадиционной обстановке с решением проблем, связанных с воспитанием, обучением и развитием детей. Цель клуба – заинтересовать родителей в обсуждении вопросов воспитания. В ходе работы родительского клуба родители могут обсудить значимые для них темы, узнать новую информацию, поделиться личным опытом, взглянуть на проблемы со стороны. Главное условие успеха таких встреч, дискуссий – добровольность и взаимная заинтересованность.</vt:lpstr>
      <vt:lpstr>Квест – это популярная игра, в ходе которой участники должны пройти по специализированному маршруту и выполнить задания. Продвижение по игре возможно только при выполнении заданий. Квест дает возможность участникам через систему заданий, подсказок, помощи отслеживать собственное продвижение, осуществлять рефлексию того, что они делают, а также позволяют участникам с разным уровнем подготовленности включиться в игру. Квест как форма взаимодействия семьи и школы способствует их объедению.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501</cp:revision>
  <cp:lastPrinted>2023-10-13T09:44:17Z</cp:lastPrinted>
  <dcterms:created xsi:type="dcterms:W3CDTF">2022-03-17T05:42:20Z</dcterms:created>
  <dcterms:modified xsi:type="dcterms:W3CDTF">2023-11-29T05:37:59Z</dcterms:modified>
</cp:coreProperties>
</file>