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9"/>
  </p:notesMasterIdLst>
  <p:sldIdLst>
    <p:sldId id="442" r:id="rId2"/>
    <p:sldId id="443" r:id="rId3"/>
    <p:sldId id="445" r:id="rId4"/>
    <p:sldId id="447" r:id="rId5"/>
    <p:sldId id="461" r:id="rId6"/>
    <p:sldId id="458" r:id="rId7"/>
    <p:sldId id="459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AA"/>
    <a:srgbClr val="7C70B0"/>
    <a:srgbClr val="66FF33"/>
    <a:srgbClr val="009900"/>
    <a:srgbClr val="07408B"/>
    <a:srgbClr val="008000"/>
    <a:srgbClr val="CC3300"/>
    <a:srgbClr val="685AA4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1B38-A91D-4DA8-A883-BE01AA4EBC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5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1B38-A91D-4DA8-A883-BE01AA4EBC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1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1B38-A91D-4DA8-A883-BE01AA4EBC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1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393" y="2127075"/>
            <a:ext cx="10515600" cy="12190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УРОЧНОЙ И ВНЕУРОЧНОЙ ДЕЯТЕЛЬНОСТИ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9" y="100484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5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06646B-6C80-D3D9-1BDA-5BFA52E1B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31" y="101704"/>
            <a:ext cx="4312785" cy="22465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6AE6D6-5AEB-99E9-A593-4C171400D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6" y="2753411"/>
            <a:ext cx="3548881" cy="23930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968D40-CA9D-A537-0F98-781100311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03" y="4237296"/>
            <a:ext cx="3900219" cy="24359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5521FA-88B8-2DD9-2D1E-51FDDEE9D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01704"/>
            <a:ext cx="5538965" cy="24925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6E6E6F-78CA-4BD3-16EF-08EB4562A3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05" y="4184875"/>
            <a:ext cx="3387719" cy="25407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8085" y="2594238"/>
            <a:ext cx="7565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задача мероприятий, проводимых в рамках военно-патриотического воспитания – привить школьникам чувство долга защищать свою Родину, родных и близких, чувство уважения и гордости за своих земляков, павших на полях сражений, важность и необходимость сохранения мира на Земле, чтобы выросло поколение людей убежденных, благородных, готовых к подвигу, тех, которых принято называть коротким и ёмким словом - «патриот».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6716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EA1612-502D-82D9-36D1-B3A74048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63" y="203886"/>
            <a:ext cx="3772930" cy="28296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7D1924-46A5-5468-75F5-127CB28E4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0" y="3763313"/>
            <a:ext cx="4020065" cy="30150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C224F75-6ECD-925B-8BF3-DC35415FDB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3" b="4545"/>
          <a:stretch/>
        </p:blipFill>
        <p:spPr>
          <a:xfrm>
            <a:off x="4209535" y="148279"/>
            <a:ext cx="3772930" cy="21068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C8A1120-33ED-12F0-887B-31204B2AB5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0" b="24083"/>
          <a:stretch/>
        </p:blipFill>
        <p:spPr>
          <a:xfrm>
            <a:off x="4462078" y="3911750"/>
            <a:ext cx="3520387" cy="25982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EF76A7E-ECDD-D752-9B2F-8AE18814E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23" y="3680313"/>
            <a:ext cx="3772930" cy="28296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F901C5A-027B-0C16-262E-2330D0A765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24767"/>
          <a:stretch/>
        </p:blipFill>
        <p:spPr>
          <a:xfrm>
            <a:off x="202938" y="185251"/>
            <a:ext cx="3239660" cy="21068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582" y="2322957"/>
            <a:ext cx="7998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Побуждение детей к приобретению новых для них социально значимых знаний, к развитию социально значимых отношений, к получению опыта осуществления тех или иных социально значимых действий происходит во время различных поездок: экскурсии в города Краснодарского края, музеи и театры г. Краснодара, тематические выезды.</a:t>
            </a:r>
          </a:p>
        </p:txBody>
      </p:sp>
    </p:spTree>
    <p:extLst>
      <p:ext uri="{BB962C8B-B14F-4D97-AF65-F5344CB8AC3E}">
        <p14:creationId xmlns:p14="http://schemas.microsoft.com/office/powerpoint/2010/main" val="399442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9D8F11-56DC-68EC-6660-6EF39A17C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32" y="142104"/>
            <a:ext cx="5513047" cy="2480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E6B8DC-8E45-7043-49BA-59417DF84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r="17960"/>
          <a:stretch/>
        </p:blipFill>
        <p:spPr>
          <a:xfrm>
            <a:off x="8374908" y="2232783"/>
            <a:ext cx="3188044" cy="23168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F1F35D-B603-98A5-9C08-4AE4744A3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4215"/>
          <a:stretch/>
        </p:blipFill>
        <p:spPr>
          <a:xfrm>
            <a:off x="59724" y="142104"/>
            <a:ext cx="4409303" cy="24408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CA6800-77E0-76E9-394A-2D75CF39A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3" y="2074770"/>
            <a:ext cx="5148653" cy="23168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5189CBE-CD67-BF03-05EE-9401482DDA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6" r="14179"/>
          <a:stretch/>
        </p:blipFill>
        <p:spPr>
          <a:xfrm>
            <a:off x="193635" y="4382009"/>
            <a:ext cx="5004486" cy="2333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26908" y="45496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4D5156"/>
                </a:solidFill>
                <a:latin typeface="Google Sans"/>
              </a:rPr>
              <a:t>Внеурочная </a:t>
            </a:r>
            <a:r>
              <a:rPr lang="ru-RU" b="1" dirty="0">
                <a:solidFill>
                  <a:srgbClr val="040C28"/>
                </a:solidFill>
                <a:latin typeface="Google Sans"/>
              </a:rPr>
              <a:t>деятельность</a:t>
            </a:r>
            <a:r>
              <a:rPr lang="ru-RU" b="1" dirty="0">
                <a:solidFill>
                  <a:srgbClr val="4D5156"/>
                </a:solidFill>
                <a:latin typeface="Google Sans"/>
              </a:rPr>
              <a:t> образовательного учреждения направлена на достижение воспитательных </a:t>
            </a:r>
            <a:r>
              <a:rPr lang="ru-RU" b="1" dirty="0">
                <a:solidFill>
                  <a:srgbClr val="040C28"/>
                </a:solidFill>
                <a:latin typeface="Google Sans"/>
              </a:rPr>
              <a:t>результатов</a:t>
            </a:r>
            <a:r>
              <a:rPr lang="ru-RU" b="1" dirty="0">
                <a:solidFill>
                  <a:srgbClr val="4D5156"/>
                </a:solidFill>
                <a:latin typeface="Google Sans"/>
              </a:rPr>
              <a:t>: приобретение учащимися социального опыта; формирование положительного отношения к базовым общественным ценностям; приобретение школьниками опыта самостоятельного общественного действия.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724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photo_3_2023-10-13_09-43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0584" cy="29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11\Desktop\Новая папка\4936d975-dddf-46e3-81a6-8ae0f8dca2b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48" y="0"/>
            <a:ext cx="3959352" cy="29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11\Desktop\photo_1_2023-10-13_09-43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92" y="2969515"/>
            <a:ext cx="8037947" cy="38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5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«Разговоры о Важном»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базе МАОУ лицей </a:t>
            </a:r>
            <a:r>
              <a:rPr lang="ru-RU" dirty="0" err="1"/>
              <a:t>пгт</a:t>
            </a:r>
            <a:r>
              <a:rPr lang="ru-RU" dirty="0"/>
              <a:t> Афипского, с сентября 2022 года у школьников появился новый формат внеурочной деятельности, который называется «Разговоры о важном». Проект запускает </a:t>
            </a:r>
            <a:r>
              <a:rPr lang="ru-RU" dirty="0" err="1"/>
              <a:t>Минпросвещения</a:t>
            </a:r>
            <a:r>
              <a:rPr lang="ru-RU" dirty="0"/>
              <a:t> России.</a:t>
            </a:r>
            <a:br>
              <a:rPr lang="ru-RU" dirty="0"/>
            </a:br>
            <a:r>
              <a:rPr lang="ru-RU" dirty="0"/>
              <a:t>каждую неделю по понедельникам в рамках внеурочной деятельности проходит классный час «Разговоры о важном», на которых на котором обсуждаются разные вопросы, связанные с патриотизмом, нравственным воспитанием, защитой экологии, важными историческими событиями. Согласно документам, занятия направлены на «укрепление традиционных российских духовно-нравственных ценностей».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87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photo_6_2023-10-13_09-43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7" y="228273"/>
            <a:ext cx="3658390" cy="27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11\Desktop\photo_2_2023-10-13_09-43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86" y="228274"/>
            <a:ext cx="3754565" cy="28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11\Desktop\photo_5_2023-10-13_09-43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04" y="287602"/>
            <a:ext cx="3675460" cy="27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11\Desktop\Новая папка\c4c76514-3cf8-4506-82a6-20312ad379b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61" y="3601190"/>
            <a:ext cx="3658390" cy="27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11\Desktop\Новая папка\photo_1_2023-10-13_09-52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" y="3104177"/>
            <a:ext cx="2631014" cy="35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11\Desktop\Новая папка\photo_2_2023-10-13_09-52-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00" y="3174640"/>
            <a:ext cx="2571267" cy="34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163</Words>
  <Application>Microsoft Office PowerPoint</Application>
  <PresentationFormat>Широкоэкранный</PresentationFormat>
  <Paragraphs>10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«Разговоры о Важном»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501</cp:revision>
  <cp:lastPrinted>2023-10-13T09:44:17Z</cp:lastPrinted>
  <dcterms:created xsi:type="dcterms:W3CDTF">2022-03-17T05:42:20Z</dcterms:created>
  <dcterms:modified xsi:type="dcterms:W3CDTF">2023-11-29T05:49:59Z</dcterms:modified>
</cp:coreProperties>
</file>