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54" r:id="rId1"/>
  </p:sldMasterIdLst>
  <p:notesMasterIdLst>
    <p:notesMasterId r:id="rId5"/>
  </p:notesMasterIdLst>
  <p:sldIdLst>
    <p:sldId id="465" r:id="rId2"/>
    <p:sldId id="404" r:id="rId3"/>
    <p:sldId id="436" r:id="rId4"/>
  </p:sldIdLst>
  <p:sldSz cx="12192000" cy="6858000"/>
  <p:notesSz cx="6858000" cy="99472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arisa Okisheva" initials="LO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7408B"/>
    <a:srgbClr val="009900"/>
    <a:srgbClr val="66FF33"/>
    <a:srgbClr val="008000"/>
    <a:srgbClr val="3C66AA"/>
    <a:srgbClr val="CC3300"/>
    <a:srgbClr val="685AA4"/>
    <a:srgbClr val="7C70B0"/>
    <a:srgbClr val="003300"/>
    <a:srgbClr val="5B83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48" autoAdjust="0"/>
    <p:restoredTop sz="94713" autoAdjust="0"/>
  </p:normalViewPr>
  <p:slideViewPr>
    <p:cSldViewPr snapToGrid="0">
      <p:cViewPr varScale="1">
        <p:scale>
          <a:sx n="67" d="100"/>
          <a:sy n="67" d="100"/>
        </p:scale>
        <p:origin x="804" y="6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commentAuthors" Target="commentAuthors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58E2E1-9CF0-4D01-B786-350A4059D933}" type="datetimeFigureOut">
              <a:rPr lang="ru-RU" smtClean="0"/>
              <a:pPr/>
              <a:t>29.11.2023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" y="746125"/>
            <a:ext cx="6629400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24956"/>
            <a:ext cx="5486400" cy="44762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5564DA-968B-4B7C-81F0-A47BD02E4AD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01705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1C5D9-A163-4E24-A894-F660D71DDEEE}" type="datetimeFigureOut">
              <a:rPr lang="ru-RU" smtClean="0"/>
              <a:pPr/>
              <a:t>29.11.2023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384A6-D2DC-4C91-BCB1-C4EAA6115F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25116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1C5D9-A163-4E24-A894-F660D71DDEEE}" type="datetimeFigureOut">
              <a:rPr lang="ru-RU" smtClean="0"/>
              <a:pPr/>
              <a:t>29.11.2023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384A6-D2DC-4C91-BCB1-C4EAA6115F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53514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1C5D9-A163-4E24-A894-F660D71DDEEE}" type="datetimeFigureOut">
              <a:rPr lang="ru-RU" smtClean="0"/>
              <a:pPr/>
              <a:t>29.11.2023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384A6-D2DC-4C91-BCB1-C4EAA6115F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14493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1C5D9-A163-4E24-A894-F660D71DDEEE}" type="datetimeFigureOut">
              <a:rPr lang="ru-RU" smtClean="0"/>
              <a:pPr/>
              <a:t>29.11.2023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384A6-D2DC-4C91-BCB1-C4EAA6115F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34195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1C5D9-A163-4E24-A894-F660D71DDEEE}" type="datetimeFigureOut">
              <a:rPr lang="ru-RU" smtClean="0"/>
              <a:pPr/>
              <a:t>29.11.2023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384A6-D2DC-4C91-BCB1-C4EAA6115F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61985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1C5D9-A163-4E24-A894-F660D71DDEEE}" type="datetimeFigureOut">
              <a:rPr lang="ru-RU" smtClean="0"/>
              <a:pPr/>
              <a:t>29.11.2023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384A6-D2DC-4C91-BCB1-C4EAA6115F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06011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1C5D9-A163-4E24-A894-F660D71DDEEE}" type="datetimeFigureOut">
              <a:rPr lang="ru-RU" smtClean="0"/>
              <a:pPr/>
              <a:t>29.11.2023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384A6-D2DC-4C91-BCB1-C4EAA6115F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09919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1C5D9-A163-4E24-A894-F660D71DDEEE}" type="datetimeFigureOut">
              <a:rPr lang="ru-RU" smtClean="0"/>
              <a:pPr/>
              <a:t>29.11.2023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384A6-D2DC-4C91-BCB1-C4EAA6115F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62858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1C5D9-A163-4E24-A894-F660D71DDEEE}" type="datetimeFigureOut">
              <a:rPr lang="ru-RU" smtClean="0"/>
              <a:pPr/>
              <a:t>29.11.2023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384A6-D2DC-4C91-BCB1-C4EAA6115F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67341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1C5D9-A163-4E24-A894-F660D71DDEEE}" type="datetimeFigureOut">
              <a:rPr lang="ru-RU" smtClean="0"/>
              <a:pPr/>
              <a:t>29.11.2023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384A6-D2DC-4C91-BCB1-C4EAA6115F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95614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1C5D9-A163-4E24-A894-F660D71DDEEE}" type="datetimeFigureOut">
              <a:rPr lang="ru-RU" smtClean="0"/>
              <a:pPr/>
              <a:t>29.11.2023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384A6-D2DC-4C91-BCB1-C4EAA6115F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17084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C1C5D9-A163-4E24-A894-F660D71DDEEE}" type="datetimeFigureOut">
              <a:rPr lang="ru-RU" smtClean="0"/>
              <a:pPr/>
              <a:t>29.11.2023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5384A6-D2DC-4C91-BCB1-C4EAA6115F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80507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5" r:id="rId1"/>
    <p:sldLayoutId id="2147483956" r:id="rId2"/>
    <p:sldLayoutId id="2147483957" r:id="rId3"/>
    <p:sldLayoutId id="2147483958" r:id="rId4"/>
    <p:sldLayoutId id="2147483959" r:id="rId5"/>
    <p:sldLayoutId id="2147483960" r:id="rId6"/>
    <p:sldLayoutId id="2147483961" r:id="rId7"/>
    <p:sldLayoutId id="2147483962" r:id="rId8"/>
    <p:sldLayoutId id="2147483963" r:id="rId9"/>
    <p:sldLayoutId id="2147483964" r:id="rId10"/>
    <p:sldLayoutId id="214748396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2.jpeg"/><Relationship Id="rId7" Type="http://schemas.openxmlformats.org/officeDocument/2006/relationships/image" Target="../media/image15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/>
          <p:cNvSpPr txBox="1">
            <a:spLocks/>
          </p:cNvSpPr>
          <p:nvPr/>
        </p:nvSpPr>
        <p:spPr>
          <a:xfrm>
            <a:off x="2203704" y="1441445"/>
            <a:ext cx="8705087" cy="1120197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УЧИТЕЛЕЙ ЛИЦЕЯ В ПРОФЕССИОНАЛЬНЫХ КОНКУРСАХ</a:t>
            </a:r>
            <a:endParaRPr lang="ru-RU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774" y="133613"/>
            <a:ext cx="1867930" cy="1867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70873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791" y="0"/>
            <a:ext cx="1490472" cy="149047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8"/>
          <a:stretch/>
        </p:blipFill>
        <p:spPr>
          <a:xfrm>
            <a:off x="191418" y="1480401"/>
            <a:ext cx="1901412" cy="2735079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027" y="4168168"/>
            <a:ext cx="3275973" cy="245698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98" t="12857" r="27692" b="22736"/>
          <a:stretch/>
        </p:blipFill>
        <p:spPr>
          <a:xfrm>
            <a:off x="2256825" y="727632"/>
            <a:ext cx="3077173" cy="2420533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283941" y="411808"/>
            <a:ext cx="3127267" cy="234545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9390" y="4296050"/>
            <a:ext cx="3238500" cy="2428875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5582" y="4296050"/>
            <a:ext cx="3181917" cy="238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795411" y="3215729"/>
            <a:ext cx="70739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 «УЧИТЕЛЬ ГОДА» 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C:\Users\Ekeya\Downloads\PHOTO-2023-10-23-15-09-56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1581" y="255953"/>
            <a:ext cx="1994117" cy="2657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67"/>
          <a:stretch/>
        </p:blipFill>
        <p:spPr bwMode="auto">
          <a:xfrm>
            <a:off x="10156539" y="228411"/>
            <a:ext cx="1909935" cy="2712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6141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99300" y="52984"/>
            <a:ext cx="4953000" cy="132551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 </a:t>
            </a:r>
            <a:b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«Учитель здоровья» 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48" r="33682"/>
          <a:stretch/>
        </p:blipFill>
        <p:spPr>
          <a:xfrm>
            <a:off x="1882648" y="154748"/>
            <a:ext cx="2704015" cy="238290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791" y="0"/>
            <a:ext cx="1490472" cy="149047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36" r="8846"/>
          <a:stretch/>
        </p:blipFill>
        <p:spPr>
          <a:xfrm>
            <a:off x="169791" y="2748080"/>
            <a:ext cx="2649195" cy="2858052"/>
          </a:xfrm>
          <a:prstGeom prst="rect">
            <a:avLst/>
          </a:prstGeom>
        </p:spPr>
      </p:pic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7152" y="3299311"/>
            <a:ext cx="2168348" cy="290603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7963" y="1346200"/>
            <a:ext cx="4190292" cy="3142719"/>
          </a:xfrm>
          <a:prstGeom prst="rect">
            <a:avLst/>
          </a:prstGeom>
        </p:spPr>
      </p:pic>
      <p:pic>
        <p:nvPicPr>
          <p:cNvPr id="9" name="Объект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7673" y="3736544"/>
            <a:ext cx="2294627" cy="3059505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63" t="16111" r="39062" b="22777"/>
          <a:stretch/>
        </p:blipFill>
        <p:spPr bwMode="auto">
          <a:xfrm>
            <a:off x="4703181" y="88865"/>
            <a:ext cx="2099615" cy="2960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Заголовок 1"/>
          <p:cNvSpPr txBox="1">
            <a:spLocks/>
          </p:cNvSpPr>
          <p:nvPr/>
        </p:nvSpPr>
        <p:spPr>
          <a:xfrm>
            <a:off x="169791" y="5470537"/>
            <a:ext cx="4953000" cy="13255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 </a:t>
            </a:r>
            <a:b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«Четверо смелых» 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5752988" y="4488919"/>
            <a:ext cx="4266943" cy="16865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XII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международный слёт молодых специалистов 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342865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3254</TotalTime>
  <Words>18</Words>
  <Application>Microsoft Office PowerPoint</Application>
  <PresentationFormat>Широкоэкранный</PresentationFormat>
  <Paragraphs>5</Paragraphs>
  <Slides>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Конкурс  «Учитель здоровья»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Преодоление школьной неуспешности, как фактор повышения качества знаний обучающихся</dc:title>
  <dc:creator>Заместитель директор</dc:creator>
  <cp:lastModifiedBy>ПК</cp:lastModifiedBy>
  <cp:revision>481</cp:revision>
  <cp:lastPrinted>2023-10-13T09:44:17Z</cp:lastPrinted>
  <dcterms:created xsi:type="dcterms:W3CDTF">2022-03-17T05:42:20Z</dcterms:created>
  <dcterms:modified xsi:type="dcterms:W3CDTF">2023-11-29T05:34:54Z</dcterms:modified>
</cp:coreProperties>
</file>