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2"/>
  </p:notesMasterIdLst>
  <p:sldIdLst>
    <p:sldId id="464" r:id="rId2"/>
    <p:sldId id="489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1" r:id="rId1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6AA"/>
    <a:srgbClr val="7C70B0"/>
    <a:srgbClr val="66FF33"/>
    <a:srgbClr val="009900"/>
    <a:srgbClr val="07408B"/>
    <a:srgbClr val="008000"/>
    <a:srgbClr val="CC3300"/>
    <a:srgbClr val="685AA4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5632" y="2548001"/>
            <a:ext cx="10515600" cy="2051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СОЦИАЛЬНО-ПСИХОЛОГИЧЕСКОЕ СОПРОВОЖДЕНИЕ УЧАЩИХСЯ 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9" y="100484"/>
            <a:ext cx="1867930" cy="1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296" y="227739"/>
            <a:ext cx="8397922" cy="51874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b="1" dirty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 </a:t>
            </a:r>
            <a:r>
              <a:rPr lang="ru-RU" sz="2400" b="1" dirty="0" smtClean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endParaRPr lang="ru-RU" sz="2400" b="1" dirty="0">
              <a:solidFill>
                <a:srgbClr val="3C66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1" y="759720"/>
            <a:ext cx="2766799" cy="276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882377" y="4087839"/>
            <a:ext cx="3268716" cy="245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9631" y="844768"/>
            <a:ext cx="2066975" cy="275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952" y="3996760"/>
            <a:ext cx="3509722" cy="263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84117" y="840589"/>
            <a:ext cx="2605059" cy="260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34532" y="3689707"/>
            <a:ext cx="5282202" cy="373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Педагог-психолог-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4464" y="2493777"/>
            <a:ext cx="3274985" cy="4135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" y="0"/>
            <a:ext cx="4142232" cy="3106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0792" y="248050"/>
            <a:ext cx="7626096" cy="1655762"/>
          </a:xfrm>
        </p:spPr>
        <p:txBody>
          <a:bodyPr/>
          <a:lstStyle/>
          <a:p>
            <a:pPr algn="just"/>
            <a:r>
              <a:rPr lang="ru-RU" b="1" dirty="0"/>
              <a:t>Цель </a:t>
            </a:r>
            <a:r>
              <a:rPr lang="ru-RU" dirty="0"/>
              <a:t>– создание  </a:t>
            </a:r>
            <a:r>
              <a:rPr lang="ru-RU" dirty="0" err="1"/>
              <a:t>психолого</a:t>
            </a:r>
            <a:r>
              <a:rPr lang="ru-RU" dirty="0"/>
              <a:t>  – педагогических условий, для духовного развития каждого ребенка, его душевного комфорта, поддержание психологического здоровья.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04544" y="2000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– психолога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74320" y="3216401"/>
            <a:ext cx="7275576" cy="3070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диагностическая работа;</a:t>
            </a:r>
          </a:p>
          <a:p>
            <a:endParaRPr lang="ru-RU" b="1" dirty="0" smtClean="0"/>
          </a:p>
          <a:p>
            <a:r>
              <a:rPr lang="ru-RU" b="1" dirty="0" smtClean="0"/>
              <a:t>психологическое просвещение;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консультирование;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коррекционная и развивающая работа;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психологическое сопровождение в реализации программ внеурочной деятельности;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работа с детьми ОВЗ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2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72" y="1761308"/>
            <a:ext cx="4152648" cy="27649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 </a:t>
            </a: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классов.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школе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1 класса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УУД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неуспевающими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Индивидуальная, групповая коррекционная работа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внеурочной деятельности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9385" y="420578"/>
            <a:ext cx="8473440" cy="64012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 коррекционный инструментарий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0" y="1200273"/>
            <a:ext cx="1777592" cy="2370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2391" y="1546394"/>
            <a:ext cx="2349310" cy="1761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39" y="1252729"/>
            <a:ext cx="1761982" cy="2349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99" y="1322078"/>
            <a:ext cx="1686238" cy="2248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30623" b="6055"/>
          <a:stretch/>
        </p:blipFill>
        <p:spPr>
          <a:xfrm rot="10800000">
            <a:off x="3593460" y="4184473"/>
            <a:ext cx="4134728" cy="1958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425"/>
          <a:stretch/>
        </p:blipFill>
        <p:spPr>
          <a:xfrm rot="5400000">
            <a:off x="882602" y="4282075"/>
            <a:ext cx="2784523" cy="1951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1590" r="6725" b="13639"/>
          <a:stretch/>
        </p:blipFill>
        <p:spPr>
          <a:xfrm>
            <a:off x="9962318" y="1322078"/>
            <a:ext cx="1735213" cy="2143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8371" y="4213601"/>
            <a:ext cx="2784522" cy="208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35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8" y="365126"/>
            <a:ext cx="11603736" cy="81343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14441" y="3877056"/>
            <a:ext cx="1851088" cy="24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5826" y="1380192"/>
            <a:ext cx="3202432" cy="240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2009" y="1045009"/>
            <a:ext cx="2689445" cy="358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t="32998" r="3595"/>
          <a:stretch>
            <a:fillRect/>
          </a:stretch>
        </p:blipFill>
        <p:spPr bwMode="auto">
          <a:xfrm>
            <a:off x="460375" y="4088222"/>
            <a:ext cx="2624874" cy="243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9040" y="3782016"/>
            <a:ext cx="2031202" cy="268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blob:https://web.whatsapp.com/38dcbf3a-5e3a-4f5c-bb9f-ccaca17766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whatsapp.com/38dcbf3a-5e3a-4f5c-bb9f-ccaca177667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587" y="452077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6190" y="1151447"/>
            <a:ext cx="2044207" cy="272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77" y="1045009"/>
            <a:ext cx="2304143" cy="307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67157" y="6424646"/>
            <a:ext cx="5282202" cy="373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Педагог-психолог- Жуйкова Ольга Владимировна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317" y="2350009"/>
            <a:ext cx="6010652" cy="450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7 классов.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272"/>
            <a:ext cx="10079736" cy="5123815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5 классов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личностных, коммуникативных, регулятивных УУД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Школьная мотивация</a:t>
            </a:r>
          </a:p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Психоэмоциональное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Жизнестойкость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неуспевающими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внеурочной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учащихся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5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1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 коррекционный инструментарий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14" r="8639"/>
          <a:stretch/>
        </p:blipFill>
        <p:spPr>
          <a:xfrm>
            <a:off x="171982" y="725714"/>
            <a:ext cx="2493122" cy="3259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794" t="14255" r="14921" b="18959"/>
          <a:stretch/>
        </p:blipFill>
        <p:spPr>
          <a:xfrm>
            <a:off x="3120571" y="1239147"/>
            <a:ext cx="2079913" cy="2493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477" t="7589" r="14762" b="3839"/>
          <a:stretch/>
        </p:blipFill>
        <p:spPr>
          <a:xfrm>
            <a:off x="9550400" y="999153"/>
            <a:ext cx="2322286" cy="3668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3899" r="3809" b="24911"/>
          <a:stretch/>
        </p:blipFill>
        <p:spPr>
          <a:xfrm>
            <a:off x="838200" y="4342936"/>
            <a:ext cx="4003018" cy="2285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174" t="9018" r="3967" b="7172"/>
          <a:stretch/>
        </p:blipFill>
        <p:spPr>
          <a:xfrm>
            <a:off x="5200484" y="4164669"/>
            <a:ext cx="1898072" cy="2284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0794" t="14970" r="15555" b="9315"/>
          <a:stretch/>
        </p:blipFill>
        <p:spPr>
          <a:xfrm>
            <a:off x="7374286" y="3985306"/>
            <a:ext cx="1928155" cy="26429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222" t="22947" r="4127" b="30148"/>
          <a:stretch/>
        </p:blipFill>
        <p:spPr>
          <a:xfrm>
            <a:off x="5358367" y="1316244"/>
            <a:ext cx="3673147" cy="24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7109"/>
            <a:ext cx="10515600" cy="76766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3C6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7 КЛАССОВ</a:t>
            </a:r>
            <a:endParaRPr lang="ru-RU" b="1" dirty="0">
              <a:solidFill>
                <a:srgbClr val="3C66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9870"/>
          <a:stretch/>
        </p:blipFill>
        <p:spPr bwMode="auto">
          <a:xfrm>
            <a:off x="420379" y="150670"/>
            <a:ext cx="1862443" cy="2984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3429000"/>
            <a:ext cx="1938527" cy="27729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122" y="648153"/>
            <a:ext cx="3721629" cy="2792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258" y="998316"/>
            <a:ext cx="3254994" cy="2442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488" y="4391137"/>
            <a:ext cx="3009323" cy="2256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566" y="3724850"/>
            <a:ext cx="2145978" cy="2859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914" y="4391137"/>
            <a:ext cx="3003329" cy="2256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123940" y="3788858"/>
            <a:ext cx="5282202" cy="373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Педагог-психолог- Вал Мария Евгеньевна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4367" y="882840"/>
            <a:ext cx="8791812" cy="58739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учащихся 8 – 11 классов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2535" y="1240068"/>
            <a:ext cx="82005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Психологическая готовность к сдаче ОГЭ, ЕГЭ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Диагностика личностных, коммуникативных, регулятивных УУД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 Школьная мотивация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Психоэмоциональное состояние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Жизнестойкость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Работа с неуспевающими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Сопровождение внеурочной деятельности учащихся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7567" b="4787"/>
          <a:stretch/>
        </p:blipFill>
        <p:spPr>
          <a:xfrm>
            <a:off x="7387922" y="1903508"/>
            <a:ext cx="4629956" cy="33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3390</TotalTime>
  <Words>145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      </vt:lpstr>
      <vt:lpstr>Психологическое сопровождение учащихся начальных классов.</vt:lpstr>
      <vt:lpstr>Диагностический и коррекционный инструментарий</vt:lpstr>
      <vt:lpstr>Психологическое сопровождение учащихся  НАЧАЛЬНЫХ КЛАССОВ.</vt:lpstr>
      <vt:lpstr>Психологическое сопровождение учащихся  5 – 7 классов. </vt:lpstr>
      <vt:lpstr>Диагностический и коррекционный инструментарий</vt:lpstr>
      <vt:lpstr>Психологическое сопровождение учащихся  5 – 7 КЛАССОВ</vt:lpstr>
      <vt:lpstr>Психологическое сопровождение учащихся 8 – 11 классов </vt:lpstr>
      <vt:lpstr>Психологическое сопровождение учащихся  8 – 11 КЛАССОВ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501</cp:revision>
  <cp:lastPrinted>2023-10-13T09:44:17Z</cp:lastPrinted>
  <dcterms:created xsi:type="dcterms:W3CDTF">2022-03-17T05:42:20Z</dcterms:created>
  <dcterms:modified xsi:type="dcterms:W3CDTF">2023-11-29T05:42:57Z</dcterms:modified>
</cp:coreProperties>
</file>