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4"/>
  </p:notesMasterIdLst>
  <p:sldIdLst>
    <p:sldId id="456" r:id="rId2"/>
    <p:sldId id="524" r:id="rId3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risa Okisheva" initials="LO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66AA"/>
    <a:srgbClr val="7C70B0"/>
    <a:srgbClr val="66FF33"/>
    <a:srgbClr val="009900"/>
    <a:srgbClr val="07408B"/>
    <a:srgbClr val="008000"/>
    <a:srgbClr val="CC3300"/>
    <a:srgbClr val="685AA4"/>
    <a:srgbClr val="003300"/>
    <a:srgbClr val="5B83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94713" autoAdjust="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8E2E1-9CF0-4D01-B786-350A4059D933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564DA-968B-4B7C-81F0-A47BD02E4A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170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51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35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44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41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19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60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99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28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73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56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70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1C5D9-A163-4E24-A894-F660D71DDEEE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384A6-D2DC-4C91-BCB1-C4EAA6115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05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328" y="2136521"/>
            <a:ext cx="10515600" cy="10364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 ЛИЦЕЯ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99" y="100484"/>
            <a:ext cx="1867930" cy="186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9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учитель\Downloads\16981399057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09" y="359770"/>
            <a:ext cx="3873264" cy="2306307"/>
          </a:xfrm>
          <a:prstGeom prst="rect">
            <a:avLst/>
          </a:prstGeom>
          <a:noFill/>
        </p:spPr>
      </p:pic>
      <p:pic>
        <p:nvPicPr>
          <p:cNvPr id="1034" name="Picture 10" descr="C:\Users\учитель\Downloads\16981399057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41736" y="359770"/>
            <a:ext cx="2687421" cy="2685182"/>
          </a:xfrm>
          <a:prstGeom prst="rect">
            <a:avLst/>
          </a:prstGeom>
          <a:noFill/>
        </p:spPr>
      </p:pic>
      <p:pic>
        <p:nvPicPr>
          <p:cNvPr id="1035" name="Picture 11" descr="C:\Users\учитель\Downloads\169813990579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9597" y="3044952"/>
            <a:ext cx="3167172" cy="3164534"/>
          </a:xfrm>
          <a:prstGeom prst="rect">
            <a:avLst/>
          </a:prstGeom>
          <a:noFill/>
        </p:spPr>
      </p:pic>
      <p:pic>
        <p:nvPicPr>
          <p:cNvPr id="1036" name="Picture 12" descr="C:\Users\учитель\Downloads\169813990578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3261" y="3364843"/>
            <a:ext cx="4889244" cy="2752493"/>
          </a:xfrm>
          <a:prstGeom prst="rect">
            <a:avLst/>
          </a:prstGeom>
          <a:noFill/>
        </p:spPr>
      </p:pic>
      <p:pic>
        <p:nvPicPr>
          <p:cNvPr id="1037" name="Picture 13" descr="C:\Users\учитель\Downloads\IMG-20181102-WA002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44062" y="359770"/>
            <a:ext cx="4113821" cy="20542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24540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3389</TotalTime>
  <Words>2</Words>
  <Application>Microsoft Office PowerPoint</Application>
  <PresentationFormat>Широкоэкранный</PresentationFormat>
  <Paragraphs>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Преодоление школьной неуспешности, как фактор повышения качества знаний обучающихся</dc:title>
  <dc:creator>Заместитель директор</dc:creator>
  <cp:lastModifiedBy>ПК</cp:lastModifiedBy>
  <cp:revision>501</cp:revision>
  <cp:lastPrinted>2023-10-13T09:44:17Z</cp:lastPrinted>
  <dcterms:created xsi:type="dcterms:W3CDTF">2022-03-17T05:42:20Z</dcterms:created>
  <dcterms:modified xsi:type="dcterms:W3CDTF">2023-11-29T05:47:39Z</dcterms:modified>
</cp:coreProperties>
</file>