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5"/>
  </p:notesMasterIdLst>
  <p:sldIdLst>
    <p:sldId id="465" r:id="rId2"/>
    <p:sldId id="466" r:id="rId3"/>
    <p:sldId id="523" r:id="rId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6AA"/>
    <a:srgbClr val="7C70B0"/>
    <a:srgbClr val="66FF33"/>
    <a:srgbClr val="009900"/>
    <a:srgbClr val="07408B"/>
    <a:srgbClr val="008000"/>
    <a:srgbClr val="CC3300"/>
    <a:srgbClr val="685AA4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0801"/>
            <a:ext cx="10515600" cy="2042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Предметно-эстетическая среда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4" y="128016"/>
            <a:ext cx="1867930" cy="1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52" y="184378"/>
            <a:ext cx="3860797" cy="2895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51" y="3452912"/>
            <a:ext cx="3888922" cy="291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" y="163285"/>
            <a:ext cx="3167062" cy="2375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65" y="3452912"/>
            <a:ext cx="3888922" cy="2916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65" y="163285"/>
            <a:ext cx="3888922" cy="2916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774" y="2830174"/>
            <a:ext cx="3842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лицее 32 кабинета, из них 16 специализированные, 2 компьютерных класса, химическая лаборатория, 2 спортивных зала, столовая на 150 мест, библиотека, читальный зал. Все кабинеты оснащены мультимедийным оборудованием: 33 мультимедийных проектора, 62 ноутбука, 54 персональных компьютера, 9 документ-камер, 1 интерактивная приставка, 7 многофункциональных устройства, 1 видеокамера, 1 цифровой фотоаппарат. В 21 кабинете установлены интерактивные доски. </a:t>
            </a:r>
          </a:p>
        </p:txBody>
      </p:sp>
    </p:spTree>
    <p:extLst>
      <p:ext uri="{BB962C8B-B14F-4D97-AF65-F5344CB8AC3E}">
        <p14:creationId xmlns:p14="http://schemas.microsoft.com/office/powerpoint/2010/main" val="22258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0" r="11770"/>
          <a:stretch/>
        </p:blipFill>
        <p:spPr>
          <a:xfrm>
            <a:off x="349076" y="2095121"/>
            <a:ext cx="4751009" cy="30809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9" b="-1096"/>
          <a:stretch/>
        </p:blipFill>
        <p:spPr>
          <a:xfrm rot="5400000">
            <a:off x="8015557" y="1469421"/>
            <a:ext cx="3205707" cy="40730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241216"/>
            <a:ext cx="11631168" cy="220023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Столовая —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место 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нашем лицее.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ученики проводят перемены, отдыхают и общаются.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задач нашей столовой—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 атмосферой и эстетикой прививать детям позитивное и осознанное отношение к еде, формировать культуру питания. В интерьере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используется три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цвета, которые не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мешают приему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пищи.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Подбирая цвета для окраски стен школьной столовой,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исходили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принципа — один основной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 (белый)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акцентных оттенка 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 (зеленый и персиковый).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складывается теплое ощущение от цветовой гаммы.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1" y="4202991"/>
            <a:ext cx="4479163" cy="24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16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129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Столовая —  особое место в нашем лицее. Здесь ученики проводят перемены, отдыхают и общаются. Одна из задач нашей столовой— своей атмосферой и эстетикой прививать детям позитивное и осознанное отношение к еде, формировать культуру питания. В интерьере нашей столовой используется три цвета, которые не мешают приему пищи.  Подбирая цвета для окраски стен школьной столовой, мы исходили из принципа — один основной цвет (белый) и два акцентных оттенка к нему (зеленый и персиковый). При этом складывается теплое ощущение от цветовой гаммы.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501</cp:revision>
  <cp:lastPrinted>2023-10-13T09:44:17Z</cp:lastPrinted>
  <dcterms:created xsi:type="dcterms:W3CDTF">2022-03-17T05:42:20Z</dcterms:created>
  <dcterms:modified xsi:type="dcterms:W3CDTF">2023-11-29T05:56:31Z</dcterms:modified>
</cp:coreProperties>
</file>