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9"/>
  </p:notesMasterIdLst>
  <p:sldIdLst>
    <p:sldId id="457" r:id="rId2"/>
    <p:sldId id="458" r:id="rId3"/>
    <p:sldId id="459" r:id="rId4"/>
    <p:sldId id="460" r:id="rId5"/>
    <p:sldId id="461" r:id="rId6"/>
    <p:sldId id="462" r:id="rId7"/>
    <p:sldId id="464" r:id="rId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8B"/>
    <a:srgbClr val="009900"/>
    <a:srgbClr val="66FF33"/>
    <a:srgbClr val="008000"/>
    <a:srgbClr val="3C66AA"/>
    <a:srgbClr val="CC3300"/>
    <a:srgbClr val="685AA4"/>
    <a:srgbClr val="7C70B0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80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832" y="2207923"/>
            <a:ext cx="99568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Участие в научных конференциях 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5" y="155367"/>
            <a:ext cx="1871634" cy="1865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499" t="6174" r="9839" b="12351"/>
          <a:stretch/>
        </p:blipFill>
        <p:spPr>
          <a:xfrm>
            <a:off x="624738" y="3394217"/>
            <a:ext cx="4212417" cy="3048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24" y="3350923"/>
            <a:ext cx="4120310" cy="313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5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65" y="4077602"/>
            <a:ext cx="3173980" cy="2380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5" y="319878"/>
            <a:ext cx="3447649" cy="25857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67497" y="168383"/>
            <a:ext cx="88296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marR="387985" algn="ctr">
              <a:spcBef>
                <a:spcPts val="5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еминар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теме: «Психолого-педагогическое сопровождение детей с</a:t>
            </a:r>
            <a:r>
              <a:rPr lang="ru-RU" sz="2800" b="1" spc="-3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интеллектуальными</a:t>
            </a:r>
            <a:r>
              <a:rPr lang="ru-RU" sz="28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346075" marR="387985" algn="ctr">
              <a:spcBef>
                <a:spcPts val="5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3779" t="21679" r="21655" b="18132"/>
          <a:stretch/>
        </p:blipFill>
        <p:spPr>
          <a:xfrm>
            <a:off x="6091194" y="1603546"/>
            <a:ext cx="3673729" cy="2278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77665" y="6423622"/>
            <a:ext cx="392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Е.В.Лазоренко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0" y="6423622"/>
            <a:ext cx="3938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Н.С.Федорова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учитель-дефектолог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16" y="1897945"/>
            <a:ext cx="2043794" cy="27250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16" y="4111611"/>
            <a:ext cx="3128634" cy="23464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28755" y="6167900"/>
            <a:ext cx="458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Ю.З.Ковальковская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1" y="3783008"/>
            <a:ext cx="3233336" cy="24250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305119">
            <a:off x="9533581" y="2359298"/>
            <a:ext cx="209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C66AA"/>
                </a:solidFill>
              </a:rPr>
              <a:t>29 ноября 2022 </a:t>
            </a:r>
            <a:r>
              <a:rPr lang="ru-RU" dirty="0">
                <a:solidFill>
                  <a:srgbClr val="3C66AA"/>
                </a:solidFill>
              </a:rPr>
              <a:t>г.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339" y="30015"/>
            <a:ext cx="1867930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9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183734"/>
            <a:ext cx="11730038" cy="69691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семинар  «Эффективные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формирования функциональной грамотности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5741" y="1049654"/>
            <a:ext cx="3086100" cy="2242433"/>
            <a:chOff x="171451" y="1171574"/>
            <a:chExt cx="3771899" cy="258603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45644" t="25781" r="26465" b="6879"/>
            <a:stretch/>
          </p:blipFill>
          <p:spPr>
            <a:xfrm>
              <a:off x="2043113" y="1178245"/>
              <a:ext cx="1900237" cy="257936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43853" t="17132" r="26804" b="10757"/>
            <a:stretch/>
          </p:blipFill>
          <p:spPr>
            <a:xfrm>
              <a:off x="171451" y="1171574"/>
              <a:ext cx="1871662" cy="258603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3841017"/>
            <a:ext cx="3346100" cy="2509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7" y="914400"/>
            <a:ext cx="3418943" cy="25642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75" y="914400"/>
            <a:ext cx="3418942" cy="2564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1" y="3719008"/>
            <a:ext cx="3530471" cy="2647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47" y="3859409"/>
            <a:ext cx="3343270" cy="2507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01" y="2951459"/>
            <a:ext cx="1903914" cy="1427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108028">
            <a:off x="223188" y="649813"/>
            <a:ext cx="190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C66AA"/>
                </a:solidFill>
              </a:rPr>
              <a:t>03.05.2023г.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57397" y="3478607"/>
            <a:ext cx="3954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Е.С., учитель математики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4344" y="3403057"/>
            <a:ext cx="3592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Зиброва </a:t>
            </a:r>
            <a:r>
              <a:rPr lang="ru-RU" sz="1400" b="1" dirty="0" smtClean="0">
                <a:latin typeface="Times New Roman" panose="02020603050405020304" pitchFamily="18" charset="0"/>
              </a:rPr>
              <a:t>А.Г., учитель технологии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86737" y="6308795"/>
            <a:ext cx="3840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Шабатурина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Е.Д., учитель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7141" y="6308795"/>
            <a:ext cx="3859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</a:rPr>
              <a:t>Исаканова</a:t>
            </a:r>
            <a:r>
              <a:rPr lang="ru-RU" sz="1400" b="1" dirty="0" smtClean="0">
                <a:latin typeface="Times New Roman" panose="02020603050405020304" pitchFamily="18" charset="0"/>
              </a:rPr>
              <a:t> Е.В., учитель</a:t>
            </a:r>
            <a:endParaRPr lang="ru-RU" sz="1400" b="1" dirty="0">
              <a:latin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географии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7559" y="6334780"/>
            <a:ext cx="3180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Е. Д., учитель истории и  обществознания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6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1808" y="754696"/>
            <a:ext cx="6391656" cy="25188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семинар «Создание алгоритма внедрения в образовательное пространство технологии преодоления проблемы неуспешности при наличии факторов сопровождения  участников образовательного пространства»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762" t="25781" r="18997" b="20117"/>
          <a:stretch/>
        </p:blipFill>
        <p:spPr>
          <a:xfrm>
            <a:off x="-1" y="0"/>
            <a:ext cx="5114925" cy="3438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615" t="25738" r="19253" b="21333"/>
          <a:stretch/>
        </p:blipFill>
        <p:spPr>
          <a:xfrm>
            <a:off x="1" y="3485384"/>
            <a:ext cx="5114924" cy="3372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60" y="3081537"/>
            <a:ext cx="3427452" cy="2570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8487" r="6092"/>
          <a:stretch/>
        </p:blipFill>
        <p:spPr>
          <a:xfrm>
            <a:off x="8603738" y="3974362"/>
            <a:ext cx="3517926" cy="2394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429782" y="336188"/>
            <a:ext cx="2347913" cy="46831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7408B"/>
                </a:solidFill>
              </a:rPr>
              <a:t>28.03.2023г.</a:t>
            </a:r>
            <a:endParaRPr lang="ru-RU" b="1" dirty="0">
              <a:solidFill>
                <a:srgbClr val="0740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43512">
            <a:off x="265278" y="387062"/>
            <a:ext cx="2347913" cy="468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7408B"/>
                </a:solidFill>
              </a:rPr>
              <a:t>20.09.2023г.</a:t>
            </a:r>
            <a:endParaRPr lang="ru-RU" b="1" dirty="0">
              <a:solidFill>
                <a:srgbClr val="07408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3" y="1569660"/>
            <a:ext cx="4981395" cy="37439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5913" y="0"/>
            <a:ext cx="10301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«Решение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дефицита педагогических кадров. Механизмы повышения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педагогов к работе с родителями и обучающимися в рамках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средневзвешенного оценивания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147219" y="2891460"/>
            <a:ext cx="4395013" cy="3576890"/>
            <a:chOff x="5972514" y="1661607"/>
            <a:chExt cx="5028861" cy="378618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48277" t="12772" r="31254" b="35472"/>
            <a:stretch/>
          </p:blipFill>
          <p:spPr>
            <a:xfrm>
              <a:off x="5972514" y="1661607"/>
              <a:ext cx="2657475" cy="378618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l="49674" t="39258" r="30637" b="5918"/>
            <a:stretch/>
          </p:blipFill>
          <p:spPr>
            <a:xfrm>
              <a:off x="8629989" y="1661607"/>
              <a:ext cx="2371386" cy="3712398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517" y="1696660"/>
            <a:ext cx="2332683" cy="311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5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7256" y="1067594"/>
            <a:ext cx="4814887" cy="20399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фестиваль педагогических практик                                «Урок для учителя»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6" y="160338"/>
            <a:ext cx="6828645" cy="38544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b="22941"/>
          <a:stretch/>
        </p:blipFill>
        <p:spPr>
          <a:xfrm>
            <a:off x="4454751" y="4250086"/>
            <a:ext cx="2292930" cy="2475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1" y="3741250"/>
            <a:ext cx="3838572" cy="2878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" y="4157515"/>
            <a:ext cx="3547670" cy="266075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4390" y="187430"/>
            <a:ext cx="2347913" cy="46831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7408B"/>
                </a:solidFill>
              </a:rPr>
              <a:t>18.10.2023г.</a:t>
            </a:r>
            <a:endParaRPr lang="ru-RU" b="1" dirty="0">
              <a:solidFill>
                <a:srgbClr val="0740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4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131763"/>
            <a:ext cx="9956800" cy="8540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краевых семинар 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"/>
          <a:stretch/>
        </p:blipFill>
        <p:spPr>
          <a:xfrm rot="16200000">
            <a:off x="906264" y="218884"/>
            <a:ext cx="3276648" cy="4695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r="5297"/>
          <a:stretch/>
        </p:blipFill>
        <p:spPr>
          <a:xfrm rot="16200000">
            <a:off x="7922698" y="204905"/>
            <a:ext cx="3276647" cy="4646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833"/>
          <a:stretch/>
        </p:blipFill>
        <p:spPr>
          <a:xfrm rot="16200000">
            <a:off x="4375074" y="2655685"/>
            <a:ext cx="3151593" cy="49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48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</TotalTime>
  <Words>141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Участие в научных конференциях  </vt:lpstr>
      <vt:lpstr>Презентация PowerPoint</vt:lpstr>
      <vt:lpstr>Районный семинар  «Эффективные практики формирования функциональной грамотности обучающихся</vt:lpstr>
      <vt:lpstr>Районный семинар «Создание алгоритма внедрения в образовательное пространство технологии преодоления проблемы неуспешности при наличии факторов сопровождения  участников образовательного пространства»</vt:lpstr>
      <vt:lpstr>20.09.2023г.</vt:lpstr>
      <vt:lpstr>Муниципальный фестиваль педагогических практик                                «Урок для учителя»</vt:lpstr>
      <vt:lpstr>Участие в краевых семинар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481</cp:revision>
  <cp:lastPrinted>2023-10-13T09:44:17Z</cp:lastPrinted>
  <dcterms:created xsi:type="dcterms:W3CDTF">2022-03-17T05:42:20Z</dcterms:created>
  <dcterms:modified xsi:type="dcterms:W3CDTF">2023-11-29T05:32:04Z</dcterms:modified>
</cp:coreProperties>
</file>