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4"/>
  </p:notesMasterIdLst>
  <p:sldIdLst>
    <p:sldId id="455" r:id="rId2"/>
    <p:sldId id="517" r:id="rId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isa Okisheva" initials="LO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6AA"/>
    <a:srgbClr val="7C70B0"/>
    <a:srgbClr val="66FF33"/>
    <a:srgbClr val="009900"/>
    <a:srgbClr val="07408B"/>
    <a:srgbClr val="008000"/>
    <a:srgbClr val="CC3300"/>
    <a:srgbClr val="685AA4"/>
    <a:srgbClr val="003300"/>
    <a:srgbClr val="5B8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94713" autoAdjust="0"/>
  </p:normalViewPr>
  <p:slideViewPr>
    <p:cSldViewPr snapToGrid="0">
      <p:cViewPr varScale="1">
        <p:scale>
          <a:sx n="67" d="100"/>
          <a:sy n="67" d="100"/>
        </p:scale>
        <p:origin x="83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8E2E1-9CF0-4D01-B786-350A4059D933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564DA-968B-4B7C-81F0-A47BD02E4A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170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1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35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44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41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19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60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99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28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73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56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70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05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ПОДКЛЮЧЕНИЕ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СЕТИ ИНТЕРНЕТ 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99" y="100484"/>
            <a:ext cx="1867930" cy="186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650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fipskiylicey.ru/media/2022/12/15/1288911561/4ec19f93_fbd1_4764_acde_37681aabc8c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93" r="33328" b="26454"/>
          <a:stretch/>
        </p:blipFill>
        <p:spPr bwMode="auto">
          <a:xfrm>
            <a:off x="5832049" y="3184394"/>
            <a:ext cx="6310786" cy="367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249" y="581286"/>
            <a:ext cx="10515600" cy="5590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 территории лицея работает Высокоскоростной Интернет, имеется локальная сеть, доступ в сеть предоставлен педагогам (с полным доступом) и учащимся (с ограниченным доступом).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Доступ </a:t>
            </a:r>
            <a:r>
              <a:rPr lang="ru-RU" dirty="0"/>
              <a:t>к сети Интернет учащихся осуществляется под контролем руководителей </a:t>
            </a:r>
            <a:r>
              <a:rPr lang="ru-RU" dirty="0" smtClean="0"/>
              <a:t>кабинетов. </a:t>
            </a:r>
          </a:p>
          <a:p>
            <a:pPr marL="0" indent="0">
              <a:buNone/>
            </a:pPr>
            <a:r>
              <a:rPr lang="ru-RU" dirty="0" smtClean="0"/>
              <a:t>Фильтрация </a:t>
            </a:r>
            <a:r>
              <a:rPr lang="ru-RU" dirty="0"/>
              <a:t>доступа осуществляется организацией </a:t>
            </a:r>
            <a:r>
              <a:rPr lang="ru-RU" dirty="0" err="1"/>
              <a:t>KubanNet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МАОУ лицей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Афипского </a:t>
            </a:r>
          </a:p>
          <a:p>
            <a:pPr marL="0" indent="0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Мбит/с</a:t>
            </a:r>
            <a:r>
              <a:rPr lang="ru-RU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530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3392</TotalTime>
  <Words>59</Words>
  <Application>Microsoft Office PowerPoint</Application>
  <PresentationFormat>Широкоэкранный</PresentationFormat>
  <Paragraphs>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Преодоление школьной неуспешности, как фактор повышения качества знаний обучающихся</dc:title>
  <dc:creator>Заместитель директор</dc:creator>
  <cp:lastModifiedBy>ПК</cp:lastModifiedBy>
  <cp:revision>503</cp:revision>
  <cp:lastPrinted>2023-10-13T09:44:17Z</cp:lastPrinted>
  <dcterms:created xsi:type="dcterms:W3CDTF">2022-03-17T05:42:20Z</dcterms:created>
  <dcterms:modified xsi:type="dcterms:W3CDTF">2023-11-29T05:46:52Z</dcterms:modified>
</cp:coreProperties>
</file>