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6"/>
  </p:notesMasterIdLst>
  <p:sldIdLst>
    <p:sldId id="413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521" r:id="rId14"/>
    <p:sldId id="522" r:id="rId1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6AA"/>
    <a:srgbClr val="7C70B0"/>
    <a:srgbClr val="66FF33"/>
    <a:srgbClr val="009900"/>
    <a:srgbClr val="07408B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3.wdp"/><Relationship Id="rId18" Type="http://schemas.openxmlformats.org/officeDocument/2006/relationships/image" Target="../media/image38.jpeg"/><Relationship Id="rId3" Type="http://schemas.openxmlformats.org/officeDocument/2006/relationships/image" Target="../media/image28.jpeg"/><Relationship Id="rId21" Type="http://schemas.openxmlformats.org/officeDocument/2006/relationships/image" Target="../media/image41.jpe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17" Type="http://schemas.microsoft.com/office/2007/relationships/hdphoto" Target="../media/hdphoto5.wdp"/><Relationship Id="rId2" Type="http://schemas.openxmlformats.org/officeDocument/2006/relationships/image" Target="../media/image27.jpeg"/><Relationship Id="rId16" Type="http://schemas.openxmlformats.org/officeDocument/2006/relationships/image" Target="../media/image37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microsoft.com/office/2007/relationships/hdphoto" Target="../media/hdphoto4.wdp"/><Relationship Id="rId23" Type="http://schemas.openxmlformats.org/officeDocument/2006/relationships/image" Target="../media/image43.jpeg"/><Relationship Id="rId10" Type="http://schemas.openxmlformats.org/officeDocument/2006/relationships/image" Target="../media/image34.png"/><Relationship Id="rId19" Type="http://schemas.openxmlformats.org/officeDocument/2006/relationships/image" Target="../media/image39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36.png"/><Relationship Id="rId2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51304" y="1658302"/>
            <a:ext cx="8229600" cy="1894362"/>
          </a:xfrm>
          <a:prstGeom prst="rect">
            <a:avLst/>
          </a:prstGeom>
        </p:spPr>
        <p:txBody>
          <a:bodyPr vert="horz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ШКОЛЬНИКОВ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3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245660"/>
            <a:ext cx="3821374" cy="13647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Учимся ухаживать за растениями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9" y="1244127"/>
            <a:ext cx="3027296" cy="5381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66" y="2000030"/>
            <a:ext cx="2602101" cy="4625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46" y="437684"/>
            <a:ext cx="4403757" cy="5871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17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0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31" y="2231198"/>
            <a:ext cx="5612467" cy="4264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ЭкоГТО</a:t>
            </a:r>
            <a:r>
              <a:rPr lang="ru-RU" b="1" dirty="0" smtClean="0">
                <a:solidFill>
                  <a:srgbClr val="FF0000"/>
                </a:solidFill>
              </a:rPr>
              <a:t>  рамках РДДМ «Будь в движении»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1" y="2892896"/>
            <a:ext cx="5848740" cy="3923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98" y="100584"/>
            <a:ext cx="6056368" cy="3416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00584"/>
            <a:ext cx="1718578" cy="17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2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98" y="977058"/>
            <a:ext cx="4974336" cy="280195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579533" y="1174956"/>
            <a:ext cx="5612467" cy="4264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ЭкоГТО</a:t>
            </a:r>
            <a:r>
              <a:rPr lang="ru-RU" b="1" dirty="0" smtClean="0">
                <a:solidFill>
                  <a:srgbClr val="FF0000"/>
                </a:solidFill>
              </a:rPr>
              <a:t>  рамках РДДМ «Будь в движении»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89"/>
            <a:ext cx="1871634" cy="1865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16" y="3178813"/>
            <a:ext cx="6291072" cy="35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235658" y="1303278"/>
            <a:ext cx="8017889" cy="5376687"/>
            <a:chOff x="1524000" y="0"/>
            <a:chExt cx="9001156" cy="6715148"/>
          </a:xfrm>
        </p:grpSpPr>
        <p:sp>
          <p:nvSpPr>
            <p:cNvPr id="4" name="Овал 3"/>
            <p:cNvSpPr/>
            <p:nvPr/>
          </p:nvSpPr>
          <p:spPr>
            <a:xfrm>
              <a:off x="4539008" y="2143116"/>
              <a:ext cx="3057190" cy="22145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24429" y="2713485"/>
              <a:ext cx="2143140" cy="81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ЛИЦЕЙ</a:t>
              </a:r>
              <a:r>
                <a:rPr lang="ru-RU" sz="40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524000" y="0"/>
              <a:ext cx="9001156" cy="6715148"/>
              <a:chOff x="1524000" y="0"/>
              <a:chExt cx="9001156" cy="6715148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7953388" y="4071942"/>
                <a:ext cx="1857388" cy="107157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Органы власти</a:t>
                </a:r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7024694" y="5286388"/>
                <a:ext cx="1785950" cy="114300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Бизнес</a:t>
                </a: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1881158" y="1000108"/>
                <a:ext cx="2500298" cy="1428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Учреждения доп. образования</a:t>
                </a: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1524000" y="2571744"/>
                <a:ext cx="2428860" cy="1428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Учреждения культуры</a:t>
                </a: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1524000" y="4214818"/>
                <a:ext cx="3214678" cy="14287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Учреждения здравоохранения</a:t>
                </a: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3952860" y="5429264"/>
                <a:ext cx="2643206" cy="128588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Предприятия </a:t>
                </a:r>
                <a:r>
                  <a:rPr lang="ru-RU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поселка</a:t>
                </a:r>
                <a:endParaRPr lang="ru-RU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8024826" y="1285860"/>
                <a:ext cx="2500330" cy="107157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Соц. учреждения и службы</a:t>
                </a:r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8096264" y="2714620"/>
                <a:ext cx="2428892" cy="121444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Ветеранские организации</a:t>
                </a:r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095736" y="0"/>
                <a:ext cx="3857652" cy="164307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Правоохранительные</a:t>
                </a:r>
              </a:p>
              <a:p>
                <a:pPr algn="ctr"/>
                <a:r>
                  <a:rPr lang="ru-RU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органы</a:t>
                </a:r>
              </a:p>
            </p:txBody>
          </p:sp>
          <p:cxnSp>
            <p:nvCxnSpPr>
              <p:cNvPr id="19" name="Прямая со стрелкой 18"/>
              <p:cNvCxnSpPr/>
              <p:nvPr/>
            </p:nvCxnSpPr>
            <p:spPr>
              <a:xfrm rot="16200000" flipV="1">
                <a:off x="5863825" y="1875225"/>
                <a:ext cx="500066" cy="35717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 flipV="1">
                <a:off x="6953256" y="1714488"/>
                <a:ext cx="1071572" cy="642942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/>
              <p:cNvCxnSpPr/>
              <p:nvPr/>
            </p:nvCxnSpPr>
            <p:spPr>
              <a:xfrm rot="10800000">
                <a:off x="4310050" y="1928802"/>
                <a:ext cx="642940" cy="57150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 стрелкой 23"/>
              <p:cNvCxnSpPr/>
              <p:nvPr/>
            </p:nvCxnSpPr>
            <p:spPr>
              <a:xfrm>
                <a:off x="7596198" y="3286124"/>
                <a:ext cx="571504" cy="158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/>
              <p:cNvCxnSpPr>
                <a:stCxn id="14" idx="0"/>
              </p:cNvCxnSpPr>
              <p:nvPr/>
            </p:nvCxnSpPr>
            <p:spPr>
              <a:xfrm rot="5400000" flipH="1" flipV="1">
                <a:off x="4935132" y="4625587"/>
                <a:ext cx="1143008" cy="464346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 rot="16200000" flipV="1">
                <a:off x="6417471" y="4536289"/>
                <a:ext cx="1143008" cy="642942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 rot="16200000" flipV="1">
                <a:off x="7364025" y="3804049"/>
                <a:ext cx="642942" cy="607225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/>
              <p:cNvCxnSpPr>
                <a:stCxn id="13" idx="7"/>
              </p:cNvCxnSpPr>
              <p:nvPr/>
            </p:nvCxnSpPr>
            <p:spPr>
              <a:xfrm rot="5400000" flipH="1" flipV="1">
                <a:off x="4255802" y="3869742"/>
                <a:ext cx="566413" cy="542217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/>
              <p:cNvCxnSpPr>
                <a:stCxn id="12" idx="6"/>
                <a:endCxn id="4" idx="2"/>
              </p:cNvCxnSpPr>
              <p:nvPr/>
            </p:nvCxnSpPr>
            <p:spPr>
              <a:xfrm flipV="1">
                <a:off x="3952860" y="3250405"/>
                <a:ext cx="586148" cy="35719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Прямоугольник 17"/>
          <p:cNvSpPr/>
          <p:nvPr/>
        </p:nvSpPr>
        <p:spPr>
          <a:xfrm>
            <a:off x="1032526" y="160278"/>
            <a:ext cx="1144227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и воспитание  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89"/>
            <a:ext cx="1871634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6" y="623882"/>
            <a:ext cx="2477786" cy="185834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376" y="2015021"/>
            <a:ext cx="2167168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Дворовый баскетбол,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ДОД ДЮСШ №1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Афипского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/>
          <a:stretch/>
        </p:blipFill>
        <p:spPr>
          <a:xfrm>
            <a:off x="122033" y="4238879"/>
            <a:ext cx="2742571" cy="142673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66805"/>
            <a:ext cx="2757402" cy="511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Лицей  - ПОСЕЛОК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" y="2996873"/>
            <a:ext cx="2495227" cy="511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Лицей - РАЙОН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79376" y="5809441"/>
            <a:ext cx="1890471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Слет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юных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Жуковцев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Северский район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9379" r="6328"/>
          <a:stretch/>
        </p:blipFill>
        <p:spPr>
          <a:xfrm>
            <a:off x="3170769" y="212904"/>
            <a:ext cx="2743200" cy="19220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6553" y="1224574"/>
            <a:ext cx="1617262" cy="1212947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332886" y="1779458"/>
            <a:ext cx="2167168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со священником Свято-Георгиевского храма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Афипского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3550133" y="5116337"/>
            <a:ext cx="2815525" cy="1548539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732212" y="5947155"/>
            <a:ext cx="2167168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Занятие в музее занимательных наук «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ЭйнтштейниУм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», г. Краснодар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333" y="460251"/>
            <a:ext cx="2347563" cy="17606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28701" r="4124"/>
          <a:stretch/>
        </p:blipFill>
        <p:spPr>
          <a:xfrm>
            <a:off x="3483180" y="2748304"/>
            <a:ext cx="2322436" cy="1800316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560814" y="4196896"/>
            <a:ext cx="2167168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Урок мужества с военнослужащим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в/ч 23094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0" r="39209"/>
          <a:stretch/>
        </p:blipFill>
        <p:spPr>
          <a:xfrm>
            <a:off x="6025274" y="2702928"/>
            <a:ext cx="2360029" cy="1845692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6091814" y="4165151"/>
            <a:ext cx="2167168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с сотрудником МЧС Северского района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24633" r="11244"/>
          <a:stretch/>
        </p:blipFill>
        <p:spPr>
          <a:xfrm>
            <a:off x="9500315" y="2592694"/>
            <a:ext cx="1950476" cy="1720856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8746203" y="3967485"/>
            <a:ext cx="1942314" cy="6038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с врачом-косметологом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49039" r="15987" b="5086"/>
          <a:stretch/>
        </p:blipFill>
        <p:spPr>
          <a:xfrm>
            <a:off x="9320175" y="274867"/>
            <a:ext cx="2679925" cy="12593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8" b="5907"/>
          <a:stretch/>
        </p:blipFill>
        <p:spPr>
          <a:xfrm>
            <a:off x="7753857" y="1224572"/>
            <a:ext cx="1497618" cy="9104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65" y="1184562"/>
            <a:ext cx="1063577" cy="79768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9322900" y="2015021"/>
            <a:ext cx="1746138" cy="54371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«Своя игра»,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МБУК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Афипская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ЦКС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5" b="20226"/>
          <a:stretch/>
        </p:blipFill>
        <p:spPr>
          <a:xfrm>
            <a:off x="9320175" y="4716178"/>
            <a:ext cx="2652483" cy="11554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23729" b="13672"/>
          <a:stretch/>
        </p:blipFill>
        <p:spPr>
          <a:xfrm>
            <a:off x="9918889" y="5620387"/>
            <a:ext cx="2018403" cy="1001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"/>
          <a:stretch/>
        </p:blipFill>
        <p:spPr>
          <a:xfrm>
            <a:off x="2282105" y="3098995"/>
            <a:ext cx="1164998" cy="1736979"/>
          </a:xfrm>
          <a:prstGeom prst="rect">
            <a:avLst/>
          </a:prstGeom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9468762" y="6121071"/>
            <a:ext cx="1943194" cy="57269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Тимашевский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музей Семьи Степановых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18531" r="28701" b="16384"/>
          <a:stretch/>
        </p:blipFill>
        <p:spPr>
          <a:xfrm>
            <a:off x="6893925" y="4975707"/>
            <a:ext cx="1987548" cy="147150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3641" r="9604" b="7715"/>
          <a:stretch/>
        </p:blipFill>
        <p:spPr>
          <a:xfrm rot="5400000">
            <a:off x="6436830" y="5678924"/>
            <a:ext cx="1362925" cy="964020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7313313" y="6087541"/>
            <a:ext cx="1942314" cy="6038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с сотрудником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истерства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ТЭК и ЖКХ КК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670272" y="1780380"/>
            <a:ext cx="1968263" cy="8123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Туристический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МБУК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Афипская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ЦКС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9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323439"/>
            <a:ext cx="6986587" cy="5177374"/>
          </a:xfrm>
        </p:spPr>
      </p:pic>
      <p:sp>
        <p:nvSpPr>
          <p:cNvPr id="5" name="TextBox 4"/>
          <p:cNvSpPr txBox="1"/>
          <p:nvPr/>
        </p:nvSpPr>
        <p:spPr>
          <a:xfrm>
            <a:off x="-361667" y="23276"/>
            <a:ext cx="8767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cs typeface="Aharoni" panose="02010803020104030203" pitchFamily="2" charset="-79"/>
              </a:rPr>
              <a:t>Работа на платформах 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cs typeface="Aharoni" panose="02010803020104030203" pitchFamily="2" charset="-79"/>
              </a:rPr>
              <a:t>«</a:t>
            </a:r>
            <a:r>
              <a:rPr lang="ru-RU" sz="4000" dirty="0" err="1" smtClean="0">
                <a:solidFill>
                  <a:srgbClr val="FF0000"/>
                </a:solidFill>
                <a:cs typeface="Aharoni" panose="02010803020104030203" pitchFamily="2" charset="-79"/>
              </a:rPr>
              <a:t>ГлобалЛаб</a:t>
            </a:r>
            <a:r>
              <a:rPr lang="ru-RU" sz="4000" dirty="0" smtClean="0">
                <a:solidFill>
                  <a:srgbClr val="FF0000"/>
                </a:solidFill>
                <a:cs typeface="Aharoni" panose="02010803020104030203" pitchFamily="2" charset="-79"/>
              </a:rPr>
              <a:t>» и «</a:t>
            </a:r>
            <a:r>
              <a:rPr lang="ru-RU" sz="4000" dirty="0" err="1" smtClean="0">
                <a:solidFill>
                  <a:srgbClr val="FF0000"/>
                </a:solidFill>
                <a:cs typeface="Aharoni" panose="02010803020104030203" pitchFamily="2" charset="-79"/>
              </a:rPr>
              <a:t>Экоурок.рф</a:t>
            </a:r>
            <a:r>
              <a:rPr lang="ru-RU" sz="4000" dirty="0" smtClean="0">
                <a:solidFill>
                  <a:srgbClr val="FF0000"/>
                </a:solidFill>
                <a:cs typeface="Aharoni" panose="02010803020104030203" pitchFamily="2" charset="-79"/>
              </a:rPr>
              <a:t>.»</a:t>
            </a:r>
            <a:endParaRPr lang="ru-RU" sz="40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61" y="185738"/>
            <a:ext cx="3875701" cy="66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5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6732" y="1300359"/>
            <a:ext cx="3966950" cy="3725838"/>
          </a:xfrm>
        </p:spPr>
        <p:txBody>
          <a:bodyPr>
            <a:normAutofit/>
          </a:bodyPr>
          <a:lstStyle/>
          <a:p>
            <a:r>
              <a:rPr lang="ru-RU" dirty="0" smtClean="0"/>
              <a:t>Систематически проводятся </a:t>
            </a:r>
            <a:r>
              <a:rPr lang="ru-RU" dirty="0" err="1" smtClean="0"/>
              <a:t>экоуроки</a:t>
            </a:r>
            <a:r>
              <a:rPr lang="ru-RU" dirty="0" smtClean="0"/>
              <a:t> разной тематики: раздельный сбор отходов, сохранение леса, изменения климата, день Черного моря, день Байкала и др.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57" y="321951"/>
            <a:ext cx="3533775" cy="500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7" y="1895361"/>
            <a:ext cx="3127248" cy="4734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1825" y="220521"/>
            <a:ext cx="6060175" cy="22414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Взаимодействие с Аграрным Университетом и Кубанским Государственным университетами. </a:t>
            </a:r>
          </a:p>
          <a:p>
            <a:r>
              <a:rPr lang="ru-RU" dirty="0" smtClean="0"/>
              <a:t>Учителя и школьники нашего лицея принимают активное участие в мероприятиях университетов.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25" y="2627527"/>
            <a:ext cx="5391411" cy="4043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5" y="1061981"/>
            <a:ext cx="5359022" cy="4019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088" y="211357"/>
            <a:ext cx="9344230" cy="1900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Участие в экологических марафонах  и акциях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63" y="1702754"/>
            <a:ext cx="6346875" cy="4760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42" y="2300008"/>
            <a:ext cx="4778028" cy="3583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0"/>
            <a:ext cx="1718578" cy="17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1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9432" y="318285"/>
            <a:ext cx="7074045" cy="2268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Уже 3 года в лицее работает школьный экологический отряд «</a:t>
            </a:r>
            <a:r>
              <a:rPr lang="ru-RU" sz="2000" dirty="0" err="1" smtClean="0"/>
              <a:t>Гелениум</a:t>
            </a:r>
            <a:r>
              <a:rPr lang="ru-RU" sz="2000" dirty="0" smtClean="0"/>
              <a:t>», который проводит экологические праздники и мероприятия, такие как «День Земли», «Посади лес», «Юный эколог», «Час Земли» и другие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374" y="2095016"/>
            <a:ext cx="5139023" cy="3854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4389" y="1867930"/>
            <a:ext cx="6248720" cy="4686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4" y="0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4187" y="1"/>
            <a:ext cx="7038687" cy="155733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Экоминутки</a:t>
            </a:r>
            <a:r>
              <a:rPr lang="ru-RU" sz="3600" b="1" dirty="0" smtClean="0">
                <a:solidFill>
                  <a:srgbClr val="FF0000"/>
                </a:solidFill>
              </a:rPr>
              <a:t> для младшей школы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012" y="1669991"/>
            <a:ext cx="5585371" cy="418902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88" y="1772540"/>
            <a:ext cx="6196084" cy="4647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" y="3785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9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304" y="0"/>
            <a:ext cx="5829156" cy="11838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Секция «</a:t>
            </a:r>
            <a:r>
              <a:rPr lang="ru-RU" sz="2800" b="1" dirty="0" err="1" smtClean="0">
                <a:solidFill>
                  <a:srgbClr val="FF0000"/>
                </a:solidFill>
              </a:rPr>
              <a:t>Эколята</a:t>
            </a:r>
            <a:r>
              <a:rPr lang="ru-RU" sz="2800" b="1" dirty="0" smtClean="0">
                <a:solidFill>
                  <a:srgbClr val="FF0000"/>
                </a:solidFill>
              </a:rPr>
              <a:t> – молодые защитники природы»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006" y="2707342"/>
            <a:ext cx="4667036" cy="3500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1762" y="2059694"/>
            <a:ext cx="5072797" cy="3804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1194" y="748252"/>
            <a:ext cx="4961884" cy="372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7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611" y="832514"/>
            <a:ext cx="5813895" cy="136204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Ежегодные экологические новогодние                 мастер-классы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0" y="2194560"/>
            <a:ext cx="5813896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8582" y="1069603"/>
            <a:ext cx="5855268" cy="4391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6" y="64008"/>
            <a:ext cx="1938034" cy="19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19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3390</TotalTime>
  <Words>250</Words>
  <Application>Microsoft Office PowerPoint</Application>
  <PresentationFormat>Широкоэкранный</PresentationFormat>
  <Paragraphs>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Экоминутки для младшей школы</vt:lpstr>
      <vt:lpstr>Секция «Эколята – молодые защитники природы»</vt:lpstr>
      <vt:lpstr>Ежегодные экологические новогодние                 мастер-классы</vt:lpstr>
      <vt:lpstr>Учимся ухаживать за растениями</vt:lpstr>
      <vt:lpstr>ЭкоГТО  рамках РДДМ «Будь в движении»</vt:lpstr>
      <vt:lpstr>ЭкоГТО  рамках РДДМ «Будь в движении»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501</cp:revision>
  <cp:lastPrinted>2023-10-13T09:44:17Z</cp:lastPrinted>
  <dcterms:created xsi:type="dcterms:W3CDTF">2022-03-17T05:42:20Z</dcterms:created>
  <dcterms:modified xsi:type="dcterms:W3CDTF">2023-11-29T05:55:28Z</dcterms:modified>
</cp:coreProperties>
</file>