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9"/>
  </p:notesMasterIdLst>
  <p:sldIdLst>
    <p:sldId id="359" r:id="rId2"/>
    <p:sldId id="332" r:id="rId3"/>
    <p:sldId id="346" r:id="rId4"/>
    <p:sldId id="438" r:id="rId5"/>
    <p:sldId id="439" r:id="rId6"/>
    <p:sldId id="405" r:id="rId7"/>
    <p:sldId id="345" r:id="rId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8B"/>
    <a:srgbClr val="009900"/>
    <a:srgbClr val="66FF33"/>
    <a:srgbClr val="008000"/>
    <a:srgbClr val="3C66AA"/>
    <a:srgbClr val="CC3300"/>
    <a:srgbClr val="685AA4"/>
    <a:srgbClr val="7C70B0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8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9376120473288"/>
          <c:y val="4.8173247306542632E-3"/>
          <c:w val="0.79292083212169295"/>
          <c:h val="0.85196658489064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Призёры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7228397275008967E-3"/>
                  <c:y val="-1.3270579167782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3270579167782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</c:v>
                </c:pt>
                <c:pt idx="1">
                  <c:v>56</c:v>
                </c:pt>
                <c:pt idx="2">
                  <c:v>84</c:v>
                </c:pt>
                <c:pt idx="3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77440"/>
        <c:axId val="177560168"/>
      </c:barChart>
      <c:catAx>
        <c:axId val="17877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560168"/>
        <c:crosses val="autoZero"/>
        <c:auto val="1"/>
        <c:lblAlgn val="ctr"/>
        <c:lblOffset val="100"/>
        <c:noMultiLvlLbl val="0"/>
      </c:catAx>
      <c:valAx>
        <c:axId val="177560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77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379749042215905"/>
          <c:y val="0.10343862649714598"/>
          <c:w val="0.28941154507443473"/>
          <c:h val="0.145518274632441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 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Призёры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806672"/>
        <c:axId val="162805496"/>
      </c:barChart>
      <c:catAx>
        <c:axId val="16280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2805496"/>
        <c:crosses val="autoZero"/>
        <c:auto val="1"/>
        <c:lblAlgn val="ctr"/>
        <c:lblOffset val="100"/>
        <c:noMultiLvlLbl val="0"/>
      </c:catAx>
      <c:valAx>
        <c:axId val="16280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0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Победители</c:v>
                </c:pt>
                <c:pt idx="1">
                  <c:v>призеры</c:v>
                </c:pt>
                <c:pt idx="2">
                  <c:v>участники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87</c:v>
                </c:pt>
                <c:pt idx="2">
                  <c:v>112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Победители</c:v>
                </c:pt>
                <c:pt idx="1">
                  <c:v>призеры</c:v>
                </c:pt>
                <c:pt idx="2">
                  <c:v>участники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Победители</c:v>
                </c:pt>
                <c:pt idx="1">
                  <c:v>призеры</c:v>
                </c:pt>
                <c:pt idx="2">
                  <c:v>участники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807064"/>
        <c:axId val="162807456"/>
      </c:barChart>
      <c:catAx>
        <c:axId val="162807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807456"/>
        <c:crosses val="autoZero"/>
        <c:auto val="1"/>
        <c:lblAlgn val="ctr"/>
        <c:lblOffset val="100"/>
        <c:noMultiLvlLbl val="0"/>
      </c:catAx>
      <c:valAx>
        <c:axId val="16280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807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9.8902859674948121E-3"/>
                  <c:y val="-0.30558566073374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177144756211715E-3"/>
                  <c:y val="-0.3641562457077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198286410610797E-2"/>
                  <c:y val="-0.42018028350890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Победители</c:v>
                </c:pt>
                <c:pt idx="1">
                  <c:v>Призеры</c:v>
                </c:pt>
                <c:pt idx="2">
                  <c:v>Участники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279</c:v>
                </c:pt>
                <c:pt idx="1">
                  <c:v>343</c:v>
                </c:pt>
                <c:pt idx="2">
                  <c:v>422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Победители</c:v>
                </c:pt>
                <c:pt idx="1">
                  <c:v>Призеры</c:v>
                </c:pt>
                <c:pt idx="2">
                  <c:v>Участники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Победители</c:v>
                </c:pt>
                <c:pt idx="1">
                  <c:v>Призеры</c:v>
                </c:pt>
                <c:pt idx="2">
                  <c:v>Участники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649112"/>
        <c:axId val="178649504"/>
      </c:barChart>
      <c:catAx>
        <c:axId val="178649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8649504"/>
        <c:crosses val="autoZero"/>
        <c:auto val="1"/>
        <c:lblAlgn val="ctr"/>
        <c:lblOffset val="100"/>
        <c:noMultiLvlLbl val="0"/>
      </c:catAx>
      <c:valAx>
        <c:axId val="17864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649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56339305136765E-2"/>
          <c:y val="0.13720595052200754"/>
          <c:w val="0.90183361834761577"/>
          <c:h val="0.75721804552911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ДШИ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56-417B-B8F7-C5FB78F71B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Спорткомплекс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0.21</c:v>
                </c:pt>
                <c:pt idx="1">
                  <c:v>0.28000000000000003</c:v>
                </c:pt>
                <c:pt idx="2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56-417B-B8F7-C5FB78F71B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Школьные кружки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0.72</c:v>
                </c:pt>
                <c:pt idx="1">
                  <c:v>0.85</c:v>
                </c:pt>
                <c:pt idx="2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56-417B-B8F7-C5FB78F71B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8649896"/>
        <c:axId val="178650288"/>
      </c:barChart>
      <c:catAx>
        <c:axId val="17864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8650288"/>
        <c:crosses val="autoZero"/>
        <c:auto val="1"/>
        <c:lblAlgn val="ctr"/>
        <c:lblOffset val="100"/>
        <c:noMultiLvlLbl val="0"/>
      </c:catAx>
      <c:valAx>
        <c:axId val="178650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78649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181988907692045"/>
          <c:y val="0.1120656450206686"/>
          <c:w val="0.85818011011264617"/>
          <c:h val="6.2581878352162501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7289" y="2060507"/>
            <a:ext cx="107932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Результаты </a:t>
            </a:r>
            <a:r>
              <a:rPr lang="ru-RU" sz="4800" b="1" dirty="0" smtClean="0">
                <a:solidFill>
                  <a:srgbClr val="FF0000"/>
                </a:solidFill>
              </a:rPr>
              <a:t>деятельности в части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развития познавательных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 творческих способностей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7" y="183934"/>
            <a:ext cx="1867930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2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2" y="4306"/>
            <a:ext cx="1599576" cy="1599576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74250795"/>
              </p:ext>
            </p:extLst>
          </p:nvPr>
        </p:nvGraphicFramePr>
        <p:xfrm>
          <a:off x="186362" y="1808611"/>
          <a:ext cx="5667248" cy="478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85938" y="1192402"/>
            <a:ext cx="3621024" cy="822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Результаты</a:t>
            </a:r>
            <a:r>
              <a:rPr lang="ru-RU" b="1" u="sng" dirty="0" smtClean="0">
                <a:solidFill>
                  <a:srgbClr val="008000"/>
                </a:solidFill>
              </a:rPr>
              <a:t> муниципального </a:t>
            </a:r>
            <a:r>
              <a:rPr lang="ru-RU" b="1" dirty="0" smtClean="0">
                <a:solidFill>
                  <a:srgbClr val="008000"/>
                </a:solidFill>
              </a:rPr>
              <a:t>этапа </a:t>
            </a:r>
            <a:r>
              <a:rPr lang="ru-RU" b="1" dirty="0" err="1" smtClean="0">
                <a:solidFill>
                  <a:srgbClr val="008000"/>
                </a:solidFill>
              </a:rPr>
              <a:t>ВсОШ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53859" y="1152144"/>
            <a:ext cx="3538728" cy="813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Результат </a:t>
            </a:r>
            <a:r>
              <a:rPr lang="ru-RU" b="1" u="sng" dirty="0" smtClean="0">
                <a:solidFill>
                  <a:srgbClr val="0070C0"/>
                </a:solidFill>
              </a:rPr>
              <a:t>регионального</a:t>
            </a:r>
            <a:r>
              <a:rPr lang="ru-RU" b="1" dirty="0" smtClean="0">
                <a:solidFill>
                  <a:srgbClr val="0070C0"/>
                </a:solidFill>
              </a:rPr>
              <a:t> этапа </a:t>
            </a:r>
            <a:r>
              <a:rPr lang="ru-RU" b="1" dirty="0" err="1" smtClean="0">
                <a:solidFill>
                  <a:srgbClr val="0070C0"/>
                </a:solidFill>
              </a:rPr>
              <a:t>ВсОШ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8950" y="242888"/>
            <a:ext cx="7472363" cy="695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Всероссийская олимпиада школьников </a:t>
            </a:r>
            <a:endParaRPr lang="ru-RU" sz="2800" b="1" dirty="0">
              <a:solidFill>
                <a:srgbClr val="CC330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76067169"/>
              </p:ext>
            </p:extLst>
          </p:nvPr>
        </p:nvGraphicFramePr>
        <p:xfrm>
          <a:off x="6129338" y="2015362"/>
          <a:ext cx="5600700" cy="455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07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136" y="804094"/>
            <a:ext cx="9956800" cy="7540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 ТВОРЧЕСКИХ КОНКУРСАХ </a:t>
            </a:r>
            <a:endParaRPr lang="ru-RU" sz="4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2" y="4306"/>
            <a:ext cx="1599576" cy="1599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3" y="1990902"/>
            <a:ext cx="6323457" cy="47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03" y="1289020"/>
            <a:ext cx="3257550" cy="41753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Муниципальный </a:t>
            </a:r>
            <a:r>
              <a:rPr lang="ru-RU" sz="2400" b="1" dirty="0" smtClean="0">
                <a:solidFill>
                  <a:srgbClr val="0070C0"/>
                </a:solidFill>
              </a:rPr>
              <a:t>этап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425913"/>
              </p:ext>
            </p:extLst>
          </p:nvPr>
        </p:nvGraphicFramePr>
        <p:xfrm>
          <a:off x="259546" y="1800224"/>
          <a:ext cx="5529263" cy="488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553333" y="1195347"/>
            <a:ext cx="2990841" cy="604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Региональный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этап</a:t>
            </a:r>
            <a:endParaRPr lang="ru-RU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52572" y="-1603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Конкурсы и соревнования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92573018"/>
              </p:ext>
            </p:extLst>
          </p:nvPr>
        </p:nvGraphicFramePr>
        <p:xfrm>
          <a:off x="6307935" y="1780377"/>
          <a:ext cx="5136353" cy="498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750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2731"/>
          <a:stretch>
            <a:fillRect/>
          </a:stretch>
        </p:blipFill>
        <p:spPr bwMode="auto">
          <a:xfrm>
            <a:off x="9314527" y="101853"/>
            <a:ext cx="2674645" cy="27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2580" t="11425" r="5846" b="6315"/>
          <a:stretch>
            <a:fillRect/>
          </a:stretch>
        </p:blipFill>
        <p:spPr bwMode="auto">
          <a:xfrm>
            <a:off x="3967157" y="71438"/>
            <a:ext cx="50720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5251" y="3130511"/>
            <a:ext cx="4293921" cy="322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 l="11248" r="11138"/>
          <a:stretch>
            <a:fillRect/>
          </a:stretch>
        </p:blipFill>
        <p:spPr bwMode="auto">
          <a:xfrm>
            <a:off x="138083" y="50926"/>
            <a:ext cx="35538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85" y="3311901"/>
            <a:ext cx="3813090" cy="285752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r="11214"/>
          <a:stretch/>
        </p:blipFill>
        <p:spPr>
          <a:xfrm>
            <a:off x="177194" y="3130512"/>
            <a:ext cx="3324415" cy="33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13513" t="24323" r="18919"/>
          <a:stretch>
            <a:fillRect/>
          </a:stretch>
        </p:blipFill>
        <p:spPr bwMode="auto">
          <a:xfrm>
            <a:off x="9904987" y="3524514"/>
            <a:ext cx="2083917" cy="311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25958" r="33653" b="11590"/>
          <a:stretch/>
        </p:blipFill>
        <p:spPr>
          <a:xfrm>
            <a:off x="292890" y="3374361"/>
            <a:ext cx="3700219" cy="2081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89" y="132813"/>
            <a:ext cx="4322064" cy="32415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17234" r="27545"/>
          <a:stretch/>
        </p:blipFill>
        <p:spPr>
          <a:xfrm>
            <a:off x="514505" y="161196"/>
            <a:ext cx="2869382" cy="29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5043" r="10950" b="23248"/>
          <a:stretch/>
        </p:blipFill>
        <p:spPr>
          <a:xfrm>
            <a:off x="5428380" y="3524514"/>
            <a:ext cx="4255922" cy="24606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18314" r="27436" b="29597"/>
          <a:stretch/>
        </p:blipFill>
        <p:spPr>
          <a:xfrm>
            <a:off x="8789396" y="213655"/>
            <a:ext cx="3199508" cy="30798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9" t="32078" r="15035" b="27681"/>
          <a:stretch/>
        </p:blipFill>
        <p:spPr>
          <a:xfrm>
            <a:off x="2850315" y="4754818"/>
            <a:ext cx="2539949" cy="18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2" y="156706"/>
            <a:ext cx="1867930" cy="186793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50337914"/>
              </p:ext>
            </p:extLst>
          </p:nvPr>
        </p:nvGraphicFramePr>
        <p:xfrm>
          <a:off x="5720125" y="1330307"/>
          <a:ext cx="6200204" cy="526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425309" y="372808"/>
            <a:ext cx="3538728" cy="813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Охват дополнительным образованием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2" y="262276"/>
            <a:ext cx="3865118" cy="289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2" y="3534882"/>
            <a:ext cx="4119229" cy="308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44" y="2125974"/>
            <a:ext cx="3129949" cy="20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</TotalTime>
  <Words>35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РЕЗУЛЬТАТЫ УЧАСТИЯ В ТВОРЧЕСКИХ КОНКУРСАХ </vt:lpstr>
      <vt:lpstr>Муниципальный этап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481</cp:revision>
  <cp:lastPrinted>2023-10-13T09:44:17Z</cp:lastPrinted>
  <dcterms:created xsi:type="dcterms:W3CDTF">2022-03-17T05:42:20Z</dcterms:created>
  <dcterms:modified xsi:type="dcterms:W3CDTF">2023-11-29T05:27:26Z</dcterms:modified>
</cp:coreProperties>
</file>