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8"/>
  </p:notesMasterIdLst>
  <p:sldIdLst>
    <p:sldId id="454" r:id="rId2"/>
    <p:sldId id="467" r:id="rId3"/>
    <p:sldId id="515" r:id="rId4"/>
    <p:sldId id="516" r:id="rId5"/>
    <p:sldId id="501" r:id="rId6"/>
    <p:sldId id="502" r:id="rId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Okisheva" initials="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6AA"/>
    <a:srgbClr val="7C70B0"/>
    <a:srgbClr val="66FF33"/>
    <a:srgbClr val="009900"/>
    <a:srgbClr val="07408B"/>
    <a:srgbClr val="008000"/>
    <a:srgbClr val="CC3300"/>
    <a:srgbClr val="685AA4"/>
    <a:srgbClr val="003300"/>
    <a:srgbClr val="5B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713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480705909002388E-2"/>
          <c:w val="1"/>
          <c:h val="0.74641324983922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83A95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Дети с ЗПР</c:v>
                </c:pt>
                <c:pt idx="1">
                  <c:v>Дети с умственной отсталостью</c:v>
                </c:pt>
                <c:pt idx="2">
                  <c:v>Дети-инвалиды</c:v>
                </c:pt>
                <c:pt idx="3">
                  <c:v>Обучающиеся на дому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7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71-4AC0-99D7-84E0CBA656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Дети с ЗПР</c:v>
                </c:pt>
                <c:pt idx="1">
                  <c:v>Дети с умственной отсталостью</c:v>
                </c:pt>
                <c:pt idx="2">
                  <c:v>Дети-инвалиды</c:v>
                </c:pt>
                <c:pt idx="3">
                  <c:v>Обучающиеся на дому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</c:v>
                </c:pt>
                <c:pt idx="1">
                  <c:v>10</c:v>
                </c:pt>
                <c:pt idx="2">
                  <c:v>13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71-4AC0-99D7-84E0CBA656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Дети с ЗПР</c:v>
                </c:pt>
                <c:pt idx="1">
                  <c:v>Дети с умственной отсталостью</c:v>
                </c:pt>
                <c:pt idx="2">
                  <c:v>Дети-инвалиды</c:v>
                </c:pt>
                <c:pt idx="3">
                  <c:v>Обучающиеся на дому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49</c:v>
                </c:pt>
                <c:pt idx="1">
                  <c:v>15</c:v>
                </c:pt>
                <c:pt idx="2">
                  <c:v>27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565272"/>
        <c:axId val="161565664"/>
      </c:barChart>
      <c:catAx>
        <c:axId val="16156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100"/>
            </a:pPr>
            <a:endParaRPr lang="ru-RU"/>
          </a:p>
        </c:txPr>
        <c:crossAx val="161565664"/>
        <c:crosses val="autoZero"/>
        <c:auto val="1"/>
        <c:lblAlgn val="ctr"/>
        <c:lblOffset val="100"/>
        <c:noMultiLvlLbl val="0"/>
      </c:catAx>
      <c:valAx>
        <c:axId val="16156566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61565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676075251410934E-2"/>
          <c:y val="0.87434341764554169"/>
          <c:w val="0.76985012266547337"/>
          <c:h val="0.11080215283960354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E2E1-9CF0-4D01-B786-350A4059D93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64DA-968B-4B7C-81F0-A47BD02E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vk.com/wall-217058672_1953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vk.com/wall-217058672_19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217058672_1914" TargetMode="External"/><Relationship Id="rId5" Type="http://schemas.openxmlformats.org/officeDocument/2006/relationships/hyperlink" Target="https://vk.com/wall-217058672_1917" TargetMode="External"/><Relationship Id="rId4" Type="http://schemas.openxmlformats.org/officeDocument/2006/relationships/hyperlink" Target="https://vk.com/wall-217058672_19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336" y="1968414"/>
            <a:ext cx="10515600" cy="1808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 ФГОС: СОХРАНЕНИЕ И ПОДДЕРЖКА ИНДИВИДУАЛЬНОСТИ РЕБЕНКА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9" y="100484"/>
            <a:ext cx="1867930" cy="1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0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500" y="228599"/>
            <a:ext cx="775711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С ОВЗ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404749"/>
              </p:ext>
            </p:extLst>
          </p:nvPr>
        </p:nvGraphicFramePr>
        <p:xfrm>
          <a:off x="1641535" y="1508760"/>
          <a:ext cx="9806753" cy="5129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" y="155447"/>
            <a:ext cx="1867930" cy="1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4611" y="2696722"/>
            <a:ext cx="3280229" cy="2369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детей со статусом ОВЗ и детей – инвалидов.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424" y="1670177"/>
            <a:ext cx="8863584" cy="4351338"/>
          </a:xfrm>
        </p:spPr>
        <p:txBody>
          <a:bodyPr/>
          <a:lstStyle/>
          <a:p>
            <a:r>
              <a:rPr lang="ru-RU" dirty="0"/>
              <a:t>создание системы комплексной помощи детям с ограниченными возможностями здоровья в освоении основной образовательной </a:t>
            </a:r>
            <a:r>
              <a:rPr lang="ru-RU" dirty="0" smtClean="0"/>
              <a:t>программы</a:t>
            </a:r>
          </a:p>
          <a:p>
            <a:r>
              <a:rPr lang="ru-RU" dirty="0"/>
              <a:t>создание максимально благоприятных условий для интеграции детей с ОВЗ в социум </a:t>
            </a:r>
            <a:r>
              <a:rPr lang="ru-RU" dirty="0" smtClean="0"/>
              <a:t>и овладение учащимися специальными </a:t>
            </a:r>
            <a:r>
              <a:rPr lang="ru-RU" dirty="0"/>
              <a:t>компетенциями, обеспечивающими постепенное формирование у них системы социальных навыков поведения, продуктивных форм общения с взрослыми и </a:t>
            </a:r>
            <a:r>
              <a:rPr lang="ru-RU" dirty="0" smtClean="0"/>
              <a:t>сверстниками.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6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496" y="169320"/>
            <a:ext cx="10515600" cy="97722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и коррекционный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186" y="842325"/>
            <a:ext cx="2513748" cy="1885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976" y="910153"/>
            <a:ext cx="1820600" cy="242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79332" y="1197255"/>
            <a:ext cx="2471014" cy="185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824529" y="870410"/>
            <a:ext cx="2432939" cy="1824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2211" t="7179" r="10096"/>
          <a:stretch/>
        </p:blipFill>
        <p:spPr>
          <a:xfrm rot="5400000">
            <a:off x="8959945" y="3740906"/>
            <a:ext cx="2845221" cy="254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23161" y="4028694"/>
            <a:ext cx="2921436" cy="2191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598034" y="3381374"/>
            <a:ext cx="2745922" cy="3661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610" y="854823"/>
            <a:ext cx="1862098" cy="2482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81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Documents and Settings\Admin\Рабочий стол\ПСИХОЛОГ ЛАЗАРЕНКО\фото 21-22\702c6a34-008d-42d7-b6da-014f0579e6d4.jpg"/>
          <p:cNvPicPr>
            <a:picLocks noChangeAspect="1" noChangeArrowheads="1"/>
          </p:cNvPicPr>
          <p:nvPr/>
        </p:nvPicPr>
        <p:blipFill>
          <a:blip r:embed="rId2"/>
          <a:srcRect t="15384" r="3103"/>
          <a:stretch>
            <a:fillRect/>
          </a:stretch>
        </p:blipFill>
        <p:spPr bwMode="auto">
          <a:xfrm>
            <a:off x="147581" y="2884310"/>
            <a:ext cx="3134958" cy="2053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F:\с ватсапа\1abd84ba-2d04-43f5-a563-e5b88c5202d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27" y="166368"/>
            <a:ext cx="1926073" cy="2568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F:\с ватсапа\2daabddb-caae-4503-b1ed-ca6fce5284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1852" y="524661"/>
            <a:ext cx="1581375" cy="210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F:\с ватсапа\9e73f469-6ebd-477a-b464-ddbcbb67fa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4822" y="851305"/>
            <a:ext cx="1721224" cy="2294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F:\с ватсапа\ce1044a4-58d4-4ba7-a103-4988e32c93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45374" y="2884310"/>
            <a:ext cx="2419739" cy="1814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Documents and Settings\Admin\Рабочий стол\ПСИХОЛОГ ЛАЗАРЕНКО\фото 21-22\c2586305-834d-4272-b41e-cfd301c046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45374" y="181526"/>
            <a:ext cx="1875416" cy="250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 descr="C:\Documents and Settings\Admin\Рабочий стол\ПСИХОЛОГ ЛАЗАРЕНКО\фото 21-22\70e22ad5-8774-4e2d-8090-ebf01aac087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74064" y="1018114"/>
            <a:ext cx="2179080" cy="2905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Documents and Settings\Admin\Рабочий стол\ПСИХОЛОГ ЛАЗАРЕНКО\ФОТО работа\IMG_20191122_13514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530318" y="3621865"/>
            <a:ext cx="2408407" cy="1807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F:\с ватсапа\9d7ca6ac-08ca-41f9-bf57-ac830571d0c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74064" y="4281610"/>
            <a:ext cx="2978912" cy="2234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07" y="4098797"/>
            <a:ext cx="1949857" cy="259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322576" y="6424646"/>
            <a:ext cx="6226783" cy="373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Педагог-психолог- ЛАЗАРЕНКО Екатерина Витальевна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2539" y="7026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учащихся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3C66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 и инвалидностью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86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6112" y="43561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2700" dirty="0" smtClean="0">
                <a:hlinkClick r:id="rId2"/>
              </a:rPr>
              <a:t>https</a:t>
            </a:r>
            <a:r>
              <a:rPr lang="en-US" sz="2700" dirty="0">
                <a:hlinkClick r:id="rId2"/>
              </a:rPr>
              <a:t>://</a:t>
            </a:r>
            <a:r>
              <a:rPr lang="en-US" sz="2700" dirty="0" smtClean="0">
                <a:hlinkClick r:id="rId2"/>
              </a:rPr>
              <a:t>vk.com/wall-217058672_1954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>
                <a:hlinkClick r:id="rId3"/>
              </a:rPr>
              <a:t>https://</a:t>
            </a:r>
            <a:r>
              <a:rPr lang="en-US" sz="2700" dirty="0" smtClean="0">
                <a:hlinkClick r:id="rId3"/>
              </a:rPr>
              <a:t>vk.com/wall-217058672_1953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>
                <a:hlinkClick r:id="rId4"/>
              </a:rPr>
              <a:t>https://</a:t>
            </a:r>
            <a:r>
              <a:rPr lang="en-US" sz="2700" dirty="0" smtClean="0">
                <a:hlinkClick r:id="rId4"/>
              </a:rPr>
              <a:t>vk.com/wall-217058672_1921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>
                <a:hlinkClick r:id="rId5"/>
              </a:rPr>
              <a:t>https://</a:t>
            </a:r>
            <a:r>
              <a:rPr lang="en-US" sz="2700" dirty="0" smtClean="0">
                <a:hlinkClick r:id="rId5"/>
              </a:rPr>
              <a:t>vk.com/wall-217058672_1917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>
                <a:hlinkClick r:id="rId6"/>
              </a:rPr>
              <a:t>https://</a:t>
            </a:r>
            <a:r>
              <a:rPr lang="en-US" sz="2700" dirty="0" smtClean="0">
                <a:hlinkClick r:id="rId6"/>
              </a:rPr>
              <a:t>vk.com/wall-217058672_1914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43924" y="1857728"/>
            <a:ext cx="3476398" cy="34763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6632" y="1885056"/>
            <a:ext cx="3449070" cy="34490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8668" y="315396"/>
            <a:ext cx="10520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наших детей с ОВЗ и инвалидностью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</TotalTime>
  <Words>90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КОЛИЧЕСТВО ОБУЧАЮЩИХСЯ С ОВЗ</vt:lpstr>
      <vt:lpstr>Психологическое сопровождение детей со статусом ОВЗ и детей – инвалидов.</vt:lpstr>
      <vt:lpstr>Диагностический и коррекционный инструментарий</vt:lpstr>
      <vt:lpstr> </vt:lpstr>
      <vt:lpstr> https://vk.com/wall-217058672_1954 https://vk.com/wall-217058672_1953 https://vk.com/wall-217058672_1921 https://vk.com/wall-217058672_1917 https://vk.com/wall-217058672_1914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школьной неуспешности, как фактор повышения качества знаний обучающихся</dc:title>
  <dc:creator>Заместитель директор</dc:creator>
  <cp:lastModifiedBy>ПК</cp:lastModifiedBy>
  <cp:revision>501</cp:revision>
  <cp:lastPrinted>2023-10-13T09:44:17Z</cp:lastPrinted>
  <dcterms:created xsi:type="dcterms:W3CDTF">2022-03-17T05:42:20Z</dcterms:created>
  <dcterms:modified xsi:type="dcterms:W3CDTF">2023-11-29T05:41:36Z</dcterms:modified>
</cp:coreProperties>
</file>